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69" r:id="rId3"/>
    <p:sldId id="270" r:id="rId4"/>
    <p:sldId id="271" r:id="rId5"/>
    <p:sldId id="272" r:id="rId6"/>
    <p:sldId id="273" r:id="rId7"/>
    <p:sldId id="274" r:id="rId8"/>
    <p:sldId id="275" r:id="rId9"/>
    <p:sldId id="276" r:id="rId10"/>
    <p:sldId id="257" r:id="rId11"/>
    <p:sldId id="277" r:id="rId12"/>
    <p:sldId id="258" r:id="rId13"/>
    <p:sldId id="261" r:id="rId14"/>
    <p:sldId id="262" r:id="rId15"/>
    <p:sldId id="263" r:id="rId16"/>
    <p:sldId id="264" r:id="rId17"/>
    <p:sldId id="265" r:id="rId18"/>
    <p:sldId id="266" r:id="rId19"/>
    <p:sldId id="267" r:id="rId20"/>
    <p:sldId id="268" r:id="rId21"/>
    <p:sldId id="278" r:id="rId22"/>
    <p:sldId id="279" r:id="rId23"/>
    <p:sldId id="280" r:id="rId24"/>
    <p:sldId id="281" r:id="rId25"/>
    <p:sldId id="282" r:id="rId26"/>
    <p:sldId id="432" r:id="rId27"/>
    <p:sldId id="284" r:id="rId28"/>
    <p:sldId id="422" r:id="rId29"/>
    <p:sldId id="423" r:id="rId30"/>
    <p:sldId id="424" r:id="rId31"/>
    <p:sldId id="419" r:id="rId32"/>
    <p:sldId id="425" r:id="rId33"/>
    <p:sldId id="431" r:id="rId34"/>
    <p:sldId id="427" r:id="rId35"/>
    <p:sldId id="428" r:id="rId36"/>
    <p:sldId id="429" r:id="rId37"/>
    <p:sldId id="421" r:id="rId38"/>
    <p:sldId id="433" r:id="rId39"/>
    <p:sldId id="418" r:id="rId40"/>
    <p:sldId id="430" r:id="rId41"/>
    <p:sldId id="420" r:id="rId42"/>
    <p:sldId id="259" r:id="rId43"/>
    <p:sldId id="26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9530A9-24A1-4D12-8707-D0FB2DDCAD25}" v="67" dt="2023-11-27T21:47:05.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4660"/>
  </p:normalViewPr>
  <p:slideViewPr>
    <p:cSldViewPr snapToGrid="0">
      <p:cViewPr varScale="1">
        <p:scale>
          <a:sx n="70" d="100"/>
          <a:sy n="70" d="100"/>
        </p:scale>
        <p:origin x="3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odora Theodoratou" userId="S::theodora.theodoratou@richmondandwandsworth.gov.uk::7654817c-03f1-403e-a253-4ff404655dfd" providerId="AD" clId="Web-{813ABB20-FDD2-4B22-F974-9AB2B0B3125C}"/>
    <pc:docChg chg="modSld">
      <pc:chgData name="Theodora Theodoratou" userId="S::theodora.theodoratou@richmondandwandsworth.gov.uk::7654817c-03f1-403e-a253-4ff404655dfd" providerId="AD" clId="Web-{813ABB20-FDD2-4B22-F974-9AB2B0B3125C}" dt="2023-11-23T19:51:39.534" v="25" actId="20577"/>
      <pc:docMkLst>
        <pc:docMk/>
      </pc:docMkLst>
      <pc:sldChg chg="modSp">
        <pc:chgData name="Theodora Theodoratou" userId="S::theodora.theodoratou@richmondandwandsworth.gov.uk::7654817c-03f1-403e-a253-4ff404655dfd" providerId="AD" clId="Web-{813ABB20-FDD2-4B22-F974-9AB2B0B3125C}" dt="2023-11-23T19:51:39.534" v="25" actId="20577"/>
        <pc:sldMkLst>
          <pc:docMk/>
          <pc:sldMk cId="2881562125" sldId="256"/>
        </pc:sldMkLst>
        <pc:spChg chg="mod">
          <ac:chgData name="Theodora Theodoratou" userId="S::theodora.theodoratou@richmondandwandsworth.gov.uk::7654817c-03f1-403e-a253-4ff404655dfd" providerId="AD" clId="Web-{813ABB20-FDD2-4B22-F974-9AB2B0B3125C}" dt="2023-11-23T19:51:39.534" v="25" actId="20577"/>
          <ac:spMkLst>
            <pc:docMk/>
            <pc:sldMk cId="2881562125" sldId="256"/>
            <ac:spMk id="3" creationId="{F31B4448-1A6E-E019-E747-828794823B27}"/>
          </ac:spMkLst>
        </pc:spChg>
      </pc:sldChg>
    </pc:docChg>
  </pc:docChgLst>
  <pc:docChgLst>
    <pc:chgData name="Theodora Theodoratou" userId="7654817c-03f1-403e-a253-4ff404655dfd" providerId="ADAL" clId="{D29530A9-24A1-4D12-8707-D0FB2DDCAD25}"/>
    <pc:docChg chg="undo custSel addSld delSld modSld sldOrd">
      <pc:chgData name="Theodora Theodoratou" userId="7654817c-03f1-403e-a253-4ff404655dfd" providerId="ADAL" clId="{D29530A9-24A1-4D12-8707-D0FB2DDCAD25}" dt="2023-11-27T21:54:18.330" v="620" actId="47"/>
      <pc:docMkLst>
        <pc:docMk/>
      </pc:docMkLst>
      <pc:sldChg chg="modAnim">
        <pc:chgData name="Theodora Theodoratou" userId="7654817c-03f1-403e-a253-4ff404655dfd" providerId="ADAL" clId="{D29530A9-24A1-4D12-8707-D0FB2DDCAD25}" dt="2023-11-23T19:53:09.341" v="161"/>
        <pc:sldMkLst>
          <pc:docMk/>
          <pc:sldMk cId="2881562125" sldId="256"/>
        </pc:sldMkLst>
      </pc:sldChg>
      <pc:sldChg chg="addSp delSp modSp mod">
        <pc:chgData name="Theodora Theodoratou" userId="7654817c-03f1-403e-a253-4ff404655dfd" providerId="ADAL" clId="{D29530A9-24A1-4D12-8707-D0FB2DDCAD25}" dt="2023-11-27T21:39:13.089" v="504" actId="1076"/>
        <pc:sldMkLst>
          <pc:docMk/>
          <pc:sldMk cId="951613163" sldId="257"/>
        </pc:sldMkLst>
        <pc:spChg chg="mod">
          <ac:chgData name="Theodora Theodoratou" userId="7654817c-03f1-403e-a253-4ff404655dfd" providerId="ADAL" clId="{D29530A9-24A1-4D12-8707-D0FB2DDCAD25}" dt="2023-11-23T19:54:21.267" v="202" actId="20577"/>
          <ac:spMkLst>
            <pc:docMk/>
            <pc:sldMk cId="951613163" sldId="257"/>
            <ac:spMk id="2" creationId="{0BC24D54-8671-6A39-F78D-69B6EFDA4937}"/>
          </ac:spMkLst>
        </pc:spChg>
        <pc:spChg chg="mod">
          <ac:chgData name="Theodora Theodoratou" userId="7654817c-03f1-403e-a253-4ff404655dfd" providerId="ADAL" clId="{D29530A9-24A1-4D12-8707-D0FB2DDCAD25}" dt="2023-11-27T21:39:13.089" v="504" actId="1076"/>
          <ac:spMkLst>
            <pc:docMk/>
            <pc:sldMk cId="951613163" sldId="257"/>
            <ac:spMk id="3" creationId="{07FA30D8-9161-23D0-F9A4-5A6FF73CBCAD}"/>
          </ac:spMkLst>
        </pc:spChg>
        <pc:spChg chg="del">
          <ac:chgData name="Theodora Theodoratou" userId="7654817c-03f1-403e-a253-4ff404655dfd" providerId="ADAL" clId="{D29530A9-24A1-4D12-8707-D0FB2DDCAD25}" dt="2023-11-23T19:53:40.750" v="162" actId="26606"/>
          <ac:spMkLst>
            <pc:docMk/>
            <pc:sldMk cId="951613163" sldId="257"/>
            <ac:spMk id="8" creationId="{A7AE9375-4664-4DB2-922D-2782A6E439AC}"/>
          </ac:spMkLst>
        </pc:spChg>
        <pc:spChg chg="del">
          <ac:chgData name="Theodora Theodoratou" userId="7654817c-03f1-403e-a253-4ff404655dfd" providerId="ADAL" clId="{D29530A9-24A1-4D12-8707-D0FB2DDCAD25}" dt="2023-11-23T19:53:40.750" v="162" actId="26606"/>
          <ac:spMkLst>
            <pc:docMk/>
            <pc:sldMk cId="951613163" sldId="257"/>
            <ac:spMk id="10" creationId="{C2C57604-0CFD-4023-B9BD-107166A25317}"/>
          </ac:spMkLst>
        </pc:spChg>
        <pc:spChg chg="add">
          <ac:chgData name="Theodora Theodoratou" userId="7654817c-03f1-403e-a253-4ff404655dfd" providerId="ADAL" clId="{D29530A9-24A1-4D12-8707-D0FB2DDCAD25}" dt="2023-11-23T19:53:40.750" v="162" actId="26606"/>
          <ac:spMkLst>
            <pc:docMk/>
            <pc:sldMk cId="951613163" sldId="257"/>
            <ac:spMk id="15" creationId="{A7AE9375-4664-4DB2-922D-2782A6E439AC}"/>
          </ac:spMkLst>
        </pc:spChg>
        <pc:spChg chg="add">
          <ac:chgData name="Theodora Theodoratou" userId="7654817c-03f1-403e-a253-4ff404655dfd" providerId="ADAL" clId="{D29530A9-24A1-4D12-8707-D0FB2DDCAD25}" dt="2023-11-23T19:53:40.750" v="162" actId="26606"/>
          <ac:spMkLst>
            <pc:docMk/>
            <pc:sldMk cId="951613163" sldId="257"/>
            <ac:spMk id="19" creationId="{9DD005C1-8C51-42D6-9BEE-B9B83849743D}"/>
          </ac:spMkLst>
        </pc:spChg>
        <pc:cxnChg chg="add">
          <ac:chgData name="Theodora Theodoratou" userId="7654817c-03f1-403e-a253-4ff404655dfd" providerId="ADAL" clId="{D29530A9-24A1-4D12-8707-D0FB2DDCAD25}" dt="2023-11-23T19:53:40.750" v="162" actId="26606"/>
          <ac:cxnSpMkLst>
            <pc:docMk/>
            <pc:sldMk cId="951613163" sldId="257"/>
            <ac:cxnSpMk id="17" creationId="{EE504C98-6397-41C1-A8D8-2D9C4ED307E0}"/>
          </ac:cxnSpMkLst>
        </pc:cxnChg>
      </pc:sldChg>
      <pc:sldChg chg="modSp mod">
        <pc:chgData name="Theodora Theodoratou" userId="7654817c-03f1-403e-a253-4ff404655dfd" providerId="ADAL" clId="{D29530A9-24A1-4D12-8707-D0FB2DDCAD25}" dt="2023-11-27T21:41:37.459" v="527" actId="255"/>
        <pc:sldMkLst>
          <pc:docMk/>
          <pc:sldMk cId="1989195041" sldId="258"/>
        </pc:sldMkLst>
        <pc:spChg chg="mod">
          <ac:chgData name="Theodora Theodoratou" userId="7654817c-03f1-403e-a253-4ff404655dfd" providerId="ADAL" clId="{D29530A9-24A1-4D12-8707-D0FB2DDCAD25}" dt="2023-11-27T21:41:37.459" v="527" actId="255"/>
          <ac:spMkLst>
            <pc:docMk/>
            <pc:sldMk cId="1989195041" sldId="258"/>
            <ac:spMk id="3" creationId="{E3C620BE-F7C9-B0D0-4677-E158C2FD7620}"/>
          </ac:spMkLst>
        </pc:spChg>
      </pc:sldChg>
      <pc:sldChg chg="addSp delSp modSp add mod setBg addAnim modAnim">
        <pc:chgData name="Theodora Theodoratou" userId="7654817c-03f1-403e-a253-4ff404655dfd" providerId="ADAL" clId="{D29530A9-24A1-4D12-8707-D0FB2DDCAD25}" dt="2023-11-21T15:33:04.492" v="62"/>
        <pc:sldMkLst>
          <pc:docMk/>
          <pc:sldMk cId="0" sldId="261"/>
        </pc:sldMkLst>
        <pc:spChg chg="mod">
          <ac:chgData name="Theodora Theodoratou" userId="7654817c-03f1-403e-a253-4ff404655dfd" providerId="ADAL" clId="{D29530A9-24A1-4D12-8707-D0FB2DDCAD25}" dt="2023-11-21T15:32:44.718" v="60" actId="26606"/>
          <ac:spMkLst>
            <pc:docMk/>
            <pc:sldMk cId="0" sldId="261"/>
            <ac:spMk id="2" creationId="{0814A569-5F7A-024F-D926-88E6FB199AD1}"/>
          </ac:spMkLst>
        </pc:spChg>
        <pc:spChg chg="del mod">
          <ac:chgData name="Theodora Theodoratou" userId="7654817c-03f1-403e-a253-4ff404655dfd" providerId="ADAL" clId="{D29530A9-24A1-4D12-8707-D0FB2DDCAD25}" dt="2023-11-21T15:24:11.351" v="23" actId="478"/>
          <ac:spMkLst>
            <pc:docMk/>
            <pc:sldMk cId="0" sldId="261"/>
            <ac:spMk id="3" creationId="{EA0D8530-2C5A-AA65-DA1A-167AE791E73F}"/>
          </ac:spMkLst>
        </pc:spChg>
        <pc:spChg chg="add del">
          <ac:chgData name="Theodora Theodoratou" userId="7654817c-03f1-403e-a253-4ff404655dfd" providerId="ADAL" clId="{D29530A9-24A1-4D12-8707-D0FB2DDCAD25}" dt="2023-11-21T15:32:44.718" v="60" actId="26606"/>
          <ac:spMkLst>
            <pc:docMk/>
            <pc:sldMk cId="0" sldId="261"/>
            <ac:spMk id="11" creationId="{C1DD1A8A-57D5-4A81-AD04-532B043C5611}"/>
          </ac:spMkLst>
        </pc:spChg>
        <pc:spChg chg="add del">
          <ac:chgData name="Theodora Theodoratou" userId="7654817c-03f1-403e-a253-4ff404655dfd" providerId="ADAL" clId="{D29530A9-24A1-4D12-8707-D0FB2DDCAD25}" dt="2023-11-21T15:32:44.718" v="60" actId="26606"/>
          <ac:spMkLst>
            <pc:docMk/>
            <pc:sldMk cId="0" sldId="261"/>
            <ac:spMk id="13" creationId="{007891EC-4501-44ED-A8C8-B11B6DB767AB}"/>
          </ac:spMkLst>
        </pc:spChg>
        <pc:spChg chg="add">
          <ac:chgData name="Theodora Theodoratou" userId="7654817c-03f1-403e-a253-4ff404655dfd" providerId="ADAL" clId="{D29530A9-24A1-4D12-8707-D0FB2DDCAD25}" dt="2023-11-21T15:32:44.718" v="60" actId="26606"/>
          <ac:spMkLst>
            <pc:docMk/>
            <pc:sldMk cId="0" sldId="261"/>
            <ac:spMk id="18" creationId="{0671A8AE-40A1-4631-A6B8-581AFF065482}"/>
          </ac:spMkLst>
        </pc:spChg>
        <pc:spChg chg="add">
          <ac:chgData name="Theodora Theodoratou" userId="7654817c-03f1-403e-a253-4ff404655dfd" providerId="ADAL" clId="{D29530A9-24A1-4D12-8707-D0FB2DDCAD25}" dt="2023-11-21T15:32:44.718" v="60" actId="26606"/>
          <ac:spMkLst>
            <pc:docMk/>
            <pc:sldMk cId="0" sldId="261"/>
            <ac:spMk id="20" creationId="{AB58EF07-17C2-48CF-ABB0-EEF1F17CB8F0}"/>
          </ac:spMkLst>
        </pc:spChg>
        <pc:spChg chg="add">
          <ac:chgData name="Theodora Theodoratou" userId="7654817c-03f1-403e-a253-4ff404655dfd" providerId="ADAL" clId="{D29530A9-24A1-4D12-8707-D0FB2DDCAD25}" dt="2023-11-21T15:32:44.718" v="60" actId="26606"/>
          <ac:spMkLst>
            <pc:docMk/>
            <pc:sldMk cId="0" sldId="261"/>
            <ac:spMk id="22" creationId="{AF2F604E-43BE-4DC3-B983-E071523364F8}"/>
          </ac:spMkLst>
        </pc:spChg>
        <pc:spChg chg="add">
          <ac:chgData name="Theodora Theodoratou" userId="7654817c-03f1-403e-a253-4ff404655dfd" providerId="ADAL" clId="{D29530A9-24A1-4D12-8707-D0FB2DDCAD25}" dt="2023-11-21T15:32:44.718" v="60" actId="26606"/>
          <ac:spMkLst>
            <pc:docMk/>
            <pc:sldMk cId="0" sldId="261"/>
            <ac:spMk id="24" creationId="{08C9B587-E65E-4B52-B37C-ABEBB6E87928}"/>
          </ac:spMkLst>
        </pc:spChg>
        <pc:picChg chg="add del mod ord">
          <ac:chgData name="Theodora Theodoratou" userId="7654817c-03f1-403e-a253-4ff404655dfd" providerId="ADAL" clId="{D29530A9-24A1-4D12-8707-D0FB2DDCAD25}" dt="2023-11-21T15:32:44.718" v="60" actId="26606"/>
          <ac:picMkLst>
            <pc:docMk/>
            <pc:sldMk cId="0" sldId="261"/>
            <ac:picMk id="6" creationId="{D89348E9-16CD-0F84-83CA-ACAF68E02F01}"/>
          </ac:picMkLst>
        </pc:picChg>
      </pc:sldChg>
      <pc:sldChg chg="addSp modSp add mod setBg">
        <pc:chgData name="Theodora Theodoratou" userId="7654817c-03f1-403e-a253-4ff404655dfd" providerId="ADAL" clId="{D29530A9-24A1-4D12-8707-D0FB2DDCAD25}" dt="2023-11-21T15:24:21.106" v="24" actId="26606"/>
        <pc:sldMkLst>
          <pc:docMk/>
          <pc:sldMk cId="0" sldId="262"/>
        </pc:sldMkLst>
        <pc:spChg chg="mod ord">
          <ac:chgData name="Theodora Theodoratou" userId="7654817c-03f1-403e-a253-4ff404655dfd" providerId="ADAL" clId="{D29530A9-24A1-4D12-8707-D0FB2DDCAD25}" dt="2023-11-21T15:24:21.106" v="24" actId="26606"/>
          <ac:spMkLst>
            <pc:docMk/>
            <pc:sldMk cId="0" sldId="262"/>
            <ac:spMk id="2" creationId="{A3D69A9D-1088-3BBD-3407-019BBFF7ED85}"/>
          </ac:spMkLst>
        </pc:spChg>
        <pc:spChg chg="add">
          <ac:chgData name="Theodora Theodoratou" userId="7654817c-03f1-403e-a253-4ff404655dfd" providerId="ADAL" clId="{D29530A9-24A1-4D12-8707-D0FB2DDCAD25}" dt="2023-11-21T15:24:21.106" v="24" actId="26606"/>
          <ac:spMkLst>
            <pc:docMk/>
            <pc:sldMk cId="0" sldId="262"/>
            <ac:spMk id="10" creationId="{0671A8AE-40A1-4631-A6B8-581AFF065482}"/>
          </ac:spMkLst>
        </pc:spChg>
        <pc:spChg chg="add">
          <ac:chgData name="Theodora Theodoratou" userId="7654817c-03f1-403e-a253-4ff404655dfd" providerId="ADAL" clId="{D29530A9-24A1-4D12-8707-D0FB2DDCAD25}" dt="2023-11-21T15:24:21.106" v="24" actId="26606"/>
          <ac:spMkLst>
            <pc:docMk/>
            <pc:sldMk cId="0" sldId="262"/>
            <ac:spMk id="12" creationId="{AB58EF07-17C2-48CF-ABB0-EEF1F17CB8F0}"/>
          </ac:spMkLst>
        </pc:spChg>
        <pc:spChg chg="add">
          <ac:chgData name="Theodora Theodoratou" userId="7654817c-03f1-403e-a253-4ff404655dfd" providerId="ADAL" clId="{D29530A9-24A1-4D12-8707-D0FB2DDCAD25}" dt="2023-11-21T15:24:21.106" v="24" actId="26606"/>
          <ac:spMkLst>
            <pc:docMk/>
            <pc:sldMk cId="0" sldId="262"/>
            <ac:spMk id="14" creationId="{AF2F604E-43BE-4DC3-B983-E071523364F8}"/>
          </ac:spMkLst>
        </pc:spChg>
        <pc:spChg chg="add">
          <ac:chgData name="Theodora Theodoratou" userId="7654817c-03f1-403e-a253-4ff404655dfd" providerId="ADAL" clId="{D29530A9-24A1-4D12-8707-D0FB2DDCAD25}" dt="2023-11-21T15:24:21.106" v="24" actId="26606"/>
          <ac:spMkLst>
            <pc:docMk/>
            <pc:sldMk cId="0" sldId="262"/>
            <ac:spMk id="16" creationId="{08C9B587-E65E-4B52-B37C-ABEBB6E87928}"/>
          </ac:spMkLst>
        </pc:spChg>
        <pc:picChg chg="mod">
          <ac:chgData name="Theodora Theodoratou" userId="7654817c-03f1-403e-a253-4ff404655dfd" providerId="ADAL" clId="{D29530A9-24A1-4D12-8707-D0FB2DDCAD25}" dt="2023-11-21T15:24:21.106" v="24" actId="26606"/>
          <ac:picMkLst>
            <pc:docMk/>
            <pc:sldMk cId="0" sldId="262"/>
            <ac:picMk id="5" creationId="{2A5797E0-8872-87B1-A514-5495F03FDE26}"/>
          </ac:picMkLst>
        </pc:picChg>
      </pc:sldChg>
      <pc:sldChg chg="addSp modSp add mod setBg">
        <pc:chgData name="Theodora Theodoratou" userId="7654817c-03f1-403e-a253-4ff404655dfd" providerId="ADAL" clId="{D29530A9-24A1-4D12-8707-D0FB2DDCAD25}" dt="2023-11-21T15:24:27.833" v="25" actId="26606"/>
        <pc:sldMkLst>
          <pc:docMk/>
          <pc:sldMk cId="0" sldId="263"/>
        </pc:sldMkLst>
        <pc:spChg chg="mod">
          <ac:chgData name="Theodora Theodoratou" userId="7654817c-03f1-403e-a253-4ff404655dfd" providerId="ADAL" clId="{D29530A9-24A1-4D12-8707-D0FB2DDCAD25}" dt="2023-11-21T15:24:27.833" v="25" actId="26606"/>
          <ac:spMkLst>
            <pc:docMk/>
            <pc:sldMk cId="0" sldId="263"/>
            <ac:spMk id="2" creationId="{5A82B16C-8E51-86FD-26EE-44A4015B4233}"/>
          </ac:spMkLst>
        </pc:spChg>
        <pc:spChg chg="mod">
          <ac:chgData name="Theodora Theodoratou" userId="7654817c-03f1-403e-a253-4ff404655dfd" providerId="ADAL" clId="{D29530A9-24A1-4D12-8707-D0FB2DDCAD25}" dt="2023-11-21T15:24:27.833" v="25" actId="26606"/>
          <ac:spMkLst>
            <pc:docMk/>
            <pc:sldMk cId="0" sldId="263"/>
            <ac:spMk id="7" creationId="{50324B0D-D23E-5202-C227-2570ED8F1676}"/>
          </ac:spMkLst>
        </pc:spChg>
        <pc:spChg chg="add">
          <ac:chgData name="Theodora Theodoratou" userId="7654817c-03f1-403e-a253-4ff404655dfd" providerId="ADAL" clId="{D29530A9-24A1-4D12-8707-D0FB2DDCAD25}" dt="2023-11-21T15:24:27.833" v="25" actId="26606"/>
          <ac:spMkLst>
            <pc:docMk/>
            <pc:sldMk cId="0" sldId="263"/>
            <ac:spMk id="13" creationId="{21A75659-5A6F-4F77-9679-678A00B9D8DC}"/>
          </ac:spMkLst>
        </pc:spChg>
        <pc:spChg chg="add">
          <ac:chgData name="Theodora Theodoratou" userId="7654817c-03f1-403e-a253-4ff404655dfd" providerId="ADAL" clId="{D29530A9-24A1-4D12-8707-D0FB2DDCAD25}" dt="2023-11-21T15:24:27.833" v="25" actId="26606"/>
          <ac:spMkLst>
            <pc:docMk/>
            <pc:sldMk cId="0" sldId="263"/>
            <ac:spMk id="15" creationId="{E30A3A45-140E-431E-AED0-07EF836310B3}"/>
          </ac:spMkLst>
        </pc:spChg>
        <pc:spChg chg="add">
          <ac:chgData name="Theodora Theodoratou" userId="7654817c-03f1-403e-a253-4ff404655dfd" providerId="ADAL" clId="{D29530A9-24A1-4D12-8707-D0FB2DDCAD25}" dt="2023-11-21T15:24:27.833" v="25" actId="26606"/>
          <ac:spMkLst>
            <pc:docMk/>
            <pc:sldMk cId="0" sldId="263"/>
            <ac:spMk id="17" creationId="{55D4142C-5077-457F-A6AD-3FECFDB39685}"/>
          </ac:spMkLst>
        </pc:spChg>
        <pc:spChg chg="add">
          <ac:chgData name="Theodora Theodoratou" userId="7654817c-03f1-403e-a253-4ff404655dfd" providerId="ADAL" clId="{D29530A9-24A1-4D12-8707-D0FB2DDCAD25}" dt="2023-11-21T15:24:27.833" v="25" actId="26606"/>
          <ac:spMkLst>
            <pc:docMk/>
            <pc:sldMk cId="0" sldId="263"/>
            <ac:spMk id="19" creationId="{7A5F0580-5EE9-419F-96EE-B6529EF6E7D0}"/>
          </ac:spMkLst>
        </pc:spChg>
        <pc:picChg chg="mod ord">
          <ac:chgData name="Theodora Theodoratou" userId="7654817c-03f1-403e-a253-4ff404655dfd" providerId="ADAL" clId="{D29530A9-24A1-4D12-8707-D0FB2DDCAD25}" dt="2023-11-21T15:24:27.833" v="25" actId="26606"/>
          <ac:picMkLst>
            <pc:docMk/>
            <pc:sldMk cId="0" sldId="263"/>
            <ac:picMk id="8" creationId="{9095C2C8-3D45-EA1B-BF4B-DE1075547778}"/>
          </ac:picMkLst>
        </pc:picChg>
      </pc:sldChg>
      <pc:sldChg chg="addSp modSp add mod setBg">
        <pc:chgData name="Theodora Theodoratou" userId="7654817c-03f1-403e-a253-4ff404655dfd" providerId="ADAL" clId="{D29530A9-24A1-4D12-8707-D0FB2DDCAD25}" dt="2023-11-21T15:24:42.102" v="26" actId="26606"/>
        <pc:sldMkLst>
          <pc:docMk/>
          <pc:sldMk cId="0" sldId="264"/>
        </pc:sldMkLst>
        <pc:spChg chg="mod">
          <ac:chgData name="Theodora Theodoratou" userId="7654817c-03f1-403e-a253-4ff404655dfd" providerId="ADAL" clId="{D29530A9-24A1-4D12-8707-D0FB2DDCAD25}" dt="2023-11-21T15:24:42.102" v="26" actId="26606"/>
          <ac:spMkLst>
            <pc:docMk/>
            <pc:sldMk cId="0" sldId="264"/>
            <ac:spMk id="2" creationId="{2F18D6E3-A664-9A4D-AD13-2E53D246090B}"/>
          </ac:spMkLst>
        </pc:spChg>
        <pc:spChg chg="add">
          <ac:chgData name="Theodora Theodoratou" userId="7654817c-03f1-403e-a253-4ff404655dfd" providerId="ADAL" clId="{D29530A9-24A1-4D12-8707-D0FB2DDCAD25}" dt="2023-11-21T15:24:42.102" v="26" actId="26606"/>
          <ac:spMkLst>
            <pc:docMk/>
            <pc:sldMk cId="0" sldId="264"/>
            <ac:spMk id="9227" creationId="{78844373-2C10-4009-B7EA-3CF5134017E4}"/>
          </ac:spMkLst>
        </pc:spChg>
        <pc:grpChg chg="add">
          <ac:chgData name="Theodora Theodoratou" userId="7654817c-03f1-403e-a253-4ff404655dfd" providerId="ADAL" clId="{D29530A9-24A1-4D12-8707-D0FB2DDCAD25}" dt="2023-11-21T15:24:42.102" v="26" actId="26606"/>
          <ac:grpSpMkLst>
            <pc:docMk/>
            <pc:sldMk cId="0" sldId="264"/>
            <ac:grpSpMk id="9229" creationId="{8A1086F5-290F-43BC-8A5F-AA48DA80D5B4}"/>
          </ac:grpSpMkLst>
        </pc:grpChg>
        <pc:grpChg chg="add">
          <ac:chgData name="Theodora Theodoratou" userId="7654817c-03f1-403e-a253-4ff404655dfd" providerId="ADAL" clId="{D29530A9-24A1-4D12-8707-D0FB2DDCAD25}" dt="2023-11-21T15:24:42.102" v="26" actId="26606"/>
          <ac:grpSpMkLst>
            <pc:docMk/>
            <pc:sldMk cId="0" sldId="264"/>
            <ac:grpSpMk id="9233" creationId="{0220991A-5EB0-44E3-B615-BDCA59E66F76}"/>
          </ac:grpSpMkLst>
        </pc:grpChg>
        <pc:grpChg chg="add">
          <ac:chgData name="Theodora Theodoratou" userId="7654817c-03f1-403e-a253-4ff404655dfd" providerId="ADAL" clId="{D29530A9-24A1-4D12-8707-D0FB2DDCAD25}" dt="2023-11-21T15:24:42.102" v="26" actId="26606"/>
          <ac:grpSpMkLst>
            <pc:docMk/>
            <pc:sldMk cId="0" sldId="264"/>
            <ac:grpSpMk id="9237" creationId="{61D1A57D-77BC-4EEC-819E-6F5EEF348743}"/>
          </ac:grpSpMkLst>
        </pc:grpChg>
        <pc:picChg chg="mod ord">
          <ac:chgData name="Theodora Theodoratou" userId="7654817c-03f1-403e-a253-4ff404655dfd" providerId="ADAL" clId="{D29530A9-24A1-4D12-8707-D0FB2DDCAD25}" dt="2023-11-21T15:24:42.102" v="26" actId="26606"/>
          <ac:picMkLst>
            <pc:docMk/>
            <pc:sldMk cId="0" sldId="264"/>
            <ac:picMk id="4" creationId="{02DA789D-F4A8-6142-0E6D-353CDB9F65D1}"/>
          </ac:picMkLst>
        </pc:picChg>
        <pc:picChg chg="mod ord">
          <ac:chgData name="Theodora Theodoratou" userId="7654817c-03f1-403e-a253-4ff404655dfd" providerId="ADAL" clId="{D29530A9-24A1-4D12-8707-D0FB2DDCAD25}" dt="2023-11-21T15:24:42.102" v="26" actId="26606"/>
          <ac:picMkLst>
            <pc:docMk/>
            <pc:sldMk cId="0" sldId="264"/>
            <ac:picMk id="9220" creationId="{83534EBD-B640-3415-4CCB-05F725FB5408}"/>
          </ac:picMkLst>
        </pc:picChg>
        <pc:picChg chg="mod">
          <ac:chgData name="Theodora Theodoratou" userId="7654817c-03f1-403e-a253-4ff404655dfd" providerId="ADAL" clId="{D29530A9-24A1-4D12-8707-D0FB2DDCAD25}" dt="2023-11-21T15:24:42.102" v="26" actId="26606"/>
          <ac:picMkLst>
            <pc:docMk/>
            <pc:sldMk cId="0" sldId="264"/>
            <ac:picMk id="9221" creationId="{A0FD6DF1-5BDE-CB66-9082-94CF261702C7}"/>
          </ac:picMkLst>
        </pc:picChg>
        <pc:picChg chg="mod">
          <ac:chgData name="Theodora Theodoratou" userId="7654817c-03f1-403e-a253-4ff404655dfd" providerId="ADAL" clId="{D29530A9-24A1-4D12-8707-D0FB2DDCAD25}" dt="2023-11-21T15:24:42.102" v="26" actId="26606"/>
          <ac:picMkLst>
            <pc:docMk/>
            <pc:sldMk cId="0" sldId="264"/>
            <ac:picMk id="9222" creationId="{4A04CBEF-371C-5740-DC79-6790FA811B1F}"/>
          </ac:picMkLst>
        </pc:picChg>
      </pc:sldChg>
      <pc:sldChg chg="addSp delSp modSp add mod setBg">
        <pc:chgData name="Theodora Theodoratou" userId="7654817c-03f1-403e-a253-4ff404655dfd" providerId="ADAL" clId="{D29530A9-24A1-4D12-8707-D0FB2DDCAD25}" dt="2023-11-21T15:26:09.651" v="28" actId="478"/>
        <pc:sldMkLst>
          <pc:docMk/>
          <pc:sldMk cId="0" sldId="265"/>
        </pc:sldMkLst>
        <pc:spChg chg="mod ord">
          <ac:chgData name="Theodora Theodoratou" userId="7654817c-03f1-403e-a253-4ff404655dfd" providerId="ADAL" clId="{D29530A9-24A1-4D12-8707-D0FB2DDCAD25}" dt="2023-11-21T15:26:05.432" v="27" actId="26606"/>
          <ac:spMkLst>
            <pc:docMk/>
            <pc:sldMk cId="0" sldId="265"/>
            <ac:spMk id="2" creationId="{7ADF7094-1199-A61D-87E5-003B5EBC752C}"/>
          </ac:spMkLst>
        </pc:spChg>
        <pc:spChg chg="add del">
          <ac:chgData name="Theodora Theodoratou" userId="7654817c-03f1-403e-a253-4ff404655dfd" providerId="ADAL" clId="{D29530A9-24A1-4D12-8707-D0FB2DDCAD25}" dt="2023-11-21T15:26:09.651" v="28" actId="478"/>
          <ac:spMkLst>
            <pc:docMk/>
            <pc:sldMk cId="0" sldId="265"/>
            <ac:spMk id="8" creationId="{3E72EC3A-13FF-1BC3-F45E-A20BADBD27A3}"/>
          </ac:spMkLst>
        </pc:spChg>
        <pc:spChg chg="add">
          <ac:chgData name="Theodora Theodoratou" userId="7654817c-03f1-403e-a253-4ff404655dfd" providerId="ADAL" clId="{D29530A9-24A1-4D12-8707-D0FB2DDCAD25}" dt="2023-11-21T15:26:05.432" v="27" actId="26606"/>
          <ac:spMkLst>
            <pc:docMk/>
            <pc:sldMk cId="0" sldId="265"/>
            <ac:spMk id="11" creationId="{9AA72BD9-2C5A-4EDC-931F-5AA08EACA0F3}"/>
          </ac:spMkLst>
        </pc:spChg>
        <pc:spChg chg="add">
          <ac:chgData name="Theodora Theodoratou" userId="7654817c-03f1-403e-a253-4ff404655dfd" providerId="ADAL" clId="{D29530A9-24A1-4D12-8707-D0FB2DDCAD25}" dt="2023-11-21T15:26:05.432" v="27" actId="26606"/>
          <ac:spMkLst>
            <pc:docMk/>
            <pc:sldMk cId="0" sldId="265"/>
            <ac:spMk id="13" creationId="{DD3981AC-7B61-4947-BCF3-F7AA7FA385B9}"/>
          </ac:spMkLst>
        </pc:spChg>
        <pc:spChg chg="add">
          <ac:chgData name="Theodora Theodoratou" userId="7654817c-03f1-403e-a253-4ff404655dfd" providerId="ADAL" clId="{D29530A9-24A1-4D12-8707-D0FB2DDCAD25}" dt="2023-11-21T15:26:05.432" v="27" actId="26606"/>
          <ac:spMkLst>
            <pc:docMk/>
            <pc:sldMk cId="0" sldId="265"/>
            <ac:spMk id="15" creationId="{55D4142C-5077-457F-A6AD-3FECFDB39685}"/>
          </ac:spMkLst>
        </pc:spChg>
        <pc:spChg chg="add">
          <ac:chgData name="Theodora Theodoratou" userId="7654817c-03f1-403e-a253-4ff404655dfd" providerId="ADAL" clId="{D29530A9-24A1-4D12-8707-D0FB2DDCAD25}" dt="2023-11-21T15:26:05.432" v="27" actId="26606"/>
          <ac:spMkLst>
            <pc:docMk/>
            <pc:sldMk cId="0" sldId="265"/>
            <ac:spMk id="17" creationId="{7A5F0580-5EE9-419F-96EE-B6529EF6E7D0}"/>
          </ac:spMkLst>
        </pc:spChg>
        <pc:picChg chg="mod">
          <ac:chgData name="Theodora Theodoratou" userId="7654817c-03f1-403e-a253-4ff404655dfd" providerId="ADAL" clId="{D29530A9-24A1-4D12-8707-D0FB2DDCAD25}" dt="2023-11-21T15:26:05.432" v="27" actId="26606"/>
          <ac:picMkLst>
            <pc:docMk/>
            <pc:sldMk cId="0" sldId="265"/>
            <ac:picMk id="4" creationId="{0C6655CA-18D7-6568-7084-5636F8B4CF3D}"/>
          </ac:picMkLst>
        </pc:picChg>
      </pc:sldChg>
      <pc:sldChg chg="addSp delSp modSp add mod setBg">
        <pc:chgData name="Theodora Theodoratou" userId="7654817c-03f1-403e-a253-4ff404655dfd" providerId="ADAL" clId="{D29530A9-24A1-4D12-8707-D0FB2DDCAD25}" dt="2023-11-21T15:26:18.174" v="30" actId="478"/>
        <pc:sldMkLst>
          <pc:docMk/>
          <pc:sldMk cId="0" sldId="266"/>
        </pc:sldMkLst>
        <pc:spChg chg="mod ord">
          <ac:chgData name="Theodora Theodoratou" userId="7654817c-03f1-403e-a253-4ff404655dfd" providerId="ADAL" clId="{D29530A9-24A1-4D12-8707-D0FB2DDCAD25}" dt="2023-11-21T15:26:14.689" v="29" actId="26606"/>
          <ac:spMkLst>
            <pc:docMk/>
            <pc:sldMk cId="0" sldId="266"/>
            <ac:spMk id="2" creationId="{5D717513-625A-CCE0-C2EC-F35FFFAE11DD}"/>
          </ac:spMkLst>
        </pc:spChg>
        <pc:spChg chg="add del">
          <ac:chgData name="Theodora Theodoratou" userId="7654817c-03f1-403e-a253-4ff404655dfd" providerId="ADAL" clId="{D29530A9-24A1-4D12-8707-D0FB2DDCAD25}" dt="2023-11-21T15:26:18.174" v="30" actId="478"/>
          <ac:spMkLst>
            <pc:docMk/>
            <pc:sldMk cId="0" sldId="266"/>
            <ac:spMk id="8" creationId="{9D792DB3-E32C-2601-3D0D-A689B644BE1D}"/>
          </ac:spMkLst>
        </pc:spChg>
        <pc:spChg chg="add">
          <ac:chgData name="Theodora Theodoratou" userId="7654817c-03f1-403e-a253-4ff404655dfd" providerId="ADAL" clId="{D29530A9-24A1-4D12-8707-D0FB2DDCAD25}" dt="2023-11-21T15:26:14.689" v="29" actId="26606"/>
          <ac:spMkLst>
            <pc:docMk/>
            <pc:sldMk cId="0" sldId="266"/>
            <ac:spMk id="11" creationId="{9AA72BD9-2C5A-4EDC-931F-5AA08EACA0F3}"/>
          </ac:spMkLst>
        </pc:spChg>
        <pc:spChg chg="add">
          <ac:chgData name="Theodora Theodoratou" userId="7654817c-03f1-403e-a253-4ff404655dfd" providerId="ADAL" clId="{D29530A9-24A1-4D12-8707-D0FB2DDCAD25}" dt="2023-11-21T15:26:14.689" v="29" actId="26606"/>
          <ac:spMkLst>
            <pc:docMk/>
            <pc:sldMk cId="0" sldId="266"/>
            <ac:spMk id="13" creationId="{DD3981AC-7B61-4947-BCF3-F7AA7FA385B9}"/>
          </ac:spMkLst>
        </pc:spChg>
        <pc:spChg chg="add">
          <ac:chgData name="Theodora Theodoratou" userId="7654817c-03f1-403e-a253-4ff404655dfd" providerId="ADAL" clId="{D29530A9-24A1-4D12-8707-D0FB2DDCAD25}" dt="2023-11-21T15:26:14.689" v="29" actId="26606"/>
          <ac:spMkLst>
            <pc:docMk/>
            <pc:sldMk cId="0" sldId="266"/>
            <ac:spMk id="15" creationId="{55D4142C-5077-457F-A6AD-3FECFDB39685}"/>
          </ac:spMkLst>
        </pc:spChg>
        <pc:spChg chg="add">
          <ac:chgData name="Theodora Theodoratou" userId="7654817c-03f1-403e-a253-4ff404655dfd" providerId="ADAL" clId="{D29530A9-24A1-4D12-8707-D0FB2DDCAD25}" dt="2023-11-21T15:26:14.689" v="29" actId="26606"/>
          <ac:spMkLst>
            <pc:docMk/>
            <pc:sldMk cId="0" sldId="266"/>
            <ac:spMk id="17" creationId="{7A5F0580-5EE9-419F-96EE-B6529EF6E7D0}"/>
          </ac:spMkLst>
        </pc:spChg>
        <pc:picChg chg="mod">
          <ac:chgData name="Theodora Theodoratou" userId="7654817c-03f1-403e-a253-4ff404655dfd" providerId="ADAL" clId="{D29530A9-24A1-4D12-8707-D0FB2DDCAD25}" dt="2023-11-21T15:26:14.689" v="29" actId="26606"/>
          <ac:picMkLst>
            <pc:docMk/>
            <pc:sldMk cId="0" sldId="266"/>
            <ac:picMk id="4" creationId="{CD2D8818-1DD9-0EE7-275C-C5CB1EF023D7}"/>
          </ac:picMkLst>
        </pc:picChg>
      </pc:sldChg>
      <pc:sldChg chg="addSp modSp add mod setBg">
        <pc:chgData name="Theodora Theodoratou" userId="7654817c-03f1-403e-a253-4ff404655dfd" providerId="ADAL" clId="{D29530A9-24A1-4D12-8707-D0FB2DDCAD25}" dt="2023-11-21T15:26:23.549" v="31" actId="26606"/>
        <pc:sldMkLst>
          <pc:docMk/>
          <pc:sldMk cId="0" sldId="267"/>
        </pc:sldMkLst>
        <pc:spChg chg="mod">
          <ac:chgData name="Theodora Theodoratou" userId="7654817c-03f1-403e-a253-4ff404655dfd" providerId="ADAL" clId="{D29530A9-24A1-4D12-8707-D0FB2DDCAD25}" dt="2023-11-21T15:26:23.549" v="31" actId="26606"/>
          <ac:spMkLst>
            <pc:docMk/>
            <pc:sldMk cId="0" sldId="267"/>
            <ac:spMk id="2" creationId="{53FC6382-2968-EF5B-EF09-69A5A8E976E3}"/>
          </ac:spMkLst>
        </pc:spChg>
        <pc:spChg chg="mod">
          <ac:chgData name="Theodora Theodoratou" userId="7654817c-03f1-403e-a253-4ff404655dfd" providerId="ADAL" clId="{D29530A9-24A1-4D12-8707-D0FB2DDCAD25}" dt="2023-11-21T15:26:23.549" v="31" actId="26606"/>
          <ac:spMkLst>
            <pc:docMk/>
            <pc:sldMk cId="0" sldId="267"/>
            <ac:spMk id="11" creationId="{8AFC3A2B-B357-99CF-58FF-06B41AA42E22}"/>
          </ac:spMkLst>
        </pc:spChg>
        <pc:spChg chg="mod">
          <ac:chgData name="Theodora Theodoratou" userId="7654817c-03f1-403e-a253-4ff404655dfd" providerId="ADAL" clId="{D29530A9-24A1-4D12-8707-D0FB2DDCAD25}" dt="2023-11-21T15:26:23.549" v="31" actId="26606"/>
          <ac:spMkLst>
            <pc:docMk/>
            <pc:sldMk cId="0" sldId="267"/>
            <ac:spMk id="12291" creationId="{1B32027E-0CC3-2226-F2A8-5D896947F1F1}"/>
          </ac:spMkLst>
        </pc:spChg>
        <pc:spChg chg="add">
          <ac:chgData name="Theodora Theodoratou" userId="7654817c-03f1-403e-a253-4ff404655dfd" providerId="ADAL" clId="{D29530A9-24A1-4D12-8707-D0FB2DDCAD25}" dt="2023-11-21T15:26:23.549" v="31" actId="26606"/>
          <ac:spMkLst>
            <pc:docMk/>
            <pc:sldMk cId="0" sldId="267"/>
            <ac:spMk id="12296" creationId="{A7AE9375-4664-4DB2-922D-2782A6E439AC}"/>
          </ac:spMkLst>
        </pc:spChg>
        <pc:picChg chg="mod">
          <ac:chgData name="Theodora Theodoratou" userId="7654817c-03f1-403e-a253-4ff404655dfd" providerId="ADAL" clId="{D29530A9-24A1-4D12-8707-D0FB2DDCAD25}" dt="2023-11-21T15:26:23.549" v="31" actId="26606"/>
          <ac:picMkLst>
            <pc:docMk/>
            <pc:sldMk cId="0" sldId="267"/>
            <ac:picMk id="12" creationId="{5F1C2DF7-57FA-C86D-CC6B-9D56B65CF7C8}"/>
          </ac:picMkLst>
        </pc:picChg>
        <pc:cxnChg chg="add">
          <ac:chgData name="Theodora Theodoratou" userId="7654817c-03f1-403e-a253-4ff404655dfd" providerId="ADAL" clId="{D29530A9-24A1-4D12-8707-D0FB2DDCAD25}" dt="2023-11-21T15:26:23.549" v="31" actId="26606"/>
          <ac:cxnSpMkLst>
            <pc:docMk/>
            <pc:sldMk cId="0" sldId="267"/>
            <ac:cxnSpMk id="12298" creationId="{EE504C98-6397-41C1-A8D8-2D9C4ED307E0}"/>
          </ac:cxnSpMkLst>
        </pc:cxnChg>
        <pc:cxnChg chg="add">
          <ac:chgData name="Theodora Theodoratou" userId="7654817c-03f1-403e-a253-4ff404655dfd" providerId="ADAL" clId="{D29530A9-24A1-4D12-8707-D0FB2DDCAD25}" dt="2023-11-21T15:26:23.549" v="31" actId="26606"/>
          <ac:cxnSpMkLst>
            <pc:docMk/>
            <pc:sldMk cId="0" sldId="267"/>
            <ac:cxnSpMk id="12300" creationId="{17C2F6CE-0CF2-4DDD-85F5-96799A328F15}"/>
          </ac:cxnSpMkLst>
        </pc:cxnChg>
      </pc:sldChg>
      <pc:sldChg chg="addSp delSp modSp add mod setBg">
        <pc:chgData name="Theodora Theodoratou" userId="7654817c-03f1-403e-a253-4ff404655dfd" providerId="ADAL" clId="{D29530A9-24A1-4D12-8707-D0FB2DDCAD25}" dt="2023-11-27T12:40:31.249" v="214" actId="1076"/>
        <pc:sldMkLst>
          <pc:docMk/>
          <pc:sldMk cId="0" sldId="268"/>
        </pc:sldMkLst>
        <pc:spChg chg="del mod">
          <ac:chgData name="Theodora Theodoratou" userId="7654817c-03f1-403e-a253-4ff404655dfd" providerId="ADAL" clId="{D29530A9-24A1-4D12-8707-D0FB2DDCAD25}" dt="2023-11-21T15:27:05.129" v="59" actId="478"/>
          <ac:spMkLst>
            <pc:docMk/>
            <pc:sldMk cId="0" sldId="268"/>
            <ac:spMk id="2" creationId="{B2885448-41F7-BC5E-0D57-0FBFA2383238}"/>
          </ac:spMkLst>
        </pc:spChg>
        <pc:spChg chg="add del mod">
          <ac:chgData name="Theodora Theodoratou" userId="7654817c-03f1-403e-a253-4ff404655dfd" providerId="ADAL" clId="{D29530A9-24A1-4D12-8707-D0FB2DDCAD25}" dt="2023-11-21T15:26:56.776" v="47" actId="255"/>
          <ac:spMkLst>
            <pc:docMk/>
            <pc:sldMk cId="0" sldId="268"/>
            <ac:spMk id="9" creationId="{43FB3311-8D0C-3596-4ADF-A02BD6108086}"/>
          </ac:spMkLst>
        </pc:spChg>
        <pc:spChg chg="add">
          <ac:chgData name="Theodora Theodoratou" userId="7654817c-03f1-403e-a253-4ff404655dfd" providerId="ADAL" clId="{D29530A9-24A1-4D12-8707-D0FB2DDCAD25}" dt="2023-11-21T15:26:32.718" v="32" actId="26606"/>
          <ac:spMkLst>
            <pc:docMk/>
            <pc:sldMk cId="0" sldId="268"/>
            <ac:spMk id="12" creationId="{E8A8EAB8-D2FF-444D-B34B-7D32F106AD0E}"/>
          </ac:spMkLst>
        </pc:spChg>
        <pc:picChg chg="mod">
          <ac:chgData name="Theodora Theodoratou" userId="7654817c-03f1-403e-a253-4ff404655dfd" providerId="ADAL" clId="{D29530A9-24A1-4D12-8707-D0FB2DDCAD25}" dt="2023-11-27T12:40:31.249" v="214" actId="1076"/>
          <ac:picMkLst>
            <pc:docMk/>
            <pc:sldMk cId="0" sldId="268"/>
            <ac:picMk id="5" creationId="{2115A3A0-AFF6-AE8B-D687-CE781270644E}"/>
          </ac:picMkLst>
        </pc:picChg>
        <pc:cxnChg chg="add">
          <ac:chgData name="Theodora Theodoratou" userId="7654817c-03f1-403e-a253-4ff404655dfd" providerId="ADAL" clId="{D29530A9-24A1-4D12-8707-D0FB2DDCAD25}" dt="2023-11-21T15:26:32.718" v="32" actId="26606"/>
          <ac:cxnSpMkLst>
            <pc:docMk/>
            <pc:sldMk cId="0" sldId="268"/>
            <ac:cxnSpMk id="14" creationId="{EEA38897-7BA3-4408-8083-3235339C4A60}"/>
          </ac:cxnSpMkLst>
        </pc:cxnChg>
        <pc:cxnChg chg="add">
          <ac:chgData name="Theodora Theodoratou" userId="7654817c-03f1-403e-a253-4ff404655dfd" providerId="ADAL" clId="{D29530A9-24A1-4D12-8707-D0FB2DDCAD25}" dt="2023-11-21T15:26:32.718" v="32" actId="26606"/>
          <ac:cxnSpMkLst>
            <pc:docMk/>
            <pc:sldMk cId="0" sldId="268"/>
            <ac:cxnSpMk id="16" creationId="{F11AD06B-AB20-4097-8606-5DA00DBACE88}"/>
          </ac:cxnSpMkLst>
        </pc:cxnChg>
      </pc:sldChg>
      <pc:sldChg chg="addSp modSp add mod setBg">
        <pc:chgData name="Theodora Theodoratou" userId="7654817c-03f1-403e-a253-4ff404655dfd" providerId="ADAL" clId="{D29530A9-24A1-4D12-8707-D0FB2DDCAD25}" dt="2023-11-23T19:28:43.887" v="78" actId="255"/>
        <pc:sldMkLst>
          <pc:docMk/>
          <pc:sldMk cId="0" sldId="269"/>
        </pc:sldMkLst>
        <pc:spChg chg="mod">
          <ac:chgData name="Theodora Theodoratou" userId="7654817c-03f1-403e-a253-4ff404655dfd" providerId="ADAL" clId="{D29530A9-24A1-4D12-8707-D0FB2DDCAD25}" dt="2023-11-23T19:28:36.872" v="77" actId="255"/>
          <ac:spMkLst>
            <pc:docMk/>
            <pc:sldMk cId="0" sldId="269"/>
            <ac:spMk id="2" creationId="{0FAC3072-C3D1-0FB1-25C8-EDFB83990D27}"/>
          </ac:spMkLst>
        </pc:spChg>
        <pc:spChg chg="mod">
          <ac:chgData name="Theodora Theodoratou" userId="7654817c-03f1-403e-a253-4ff404655dfd" providerId="ADAL" clId="{D29530A9-24A1-4D12-8707-D0FB2DDCAD25}" dt="2023-11-23T19:28:43.887" v="78" actId="255"/>
          <ac:spMkLst>
            <pc:docMk/>
            <pc:sldMk cId="0" sldId="269"/>
            <ac:spMk id="7" creationId="{E9EDB6F3-877F-934C-B1FF-6DE7C9878495}"/>
          </ac:spMkLst>
        </pc:spChg>
        <pc:spChg chg="add">
          <ac:chgData name="Theodora Theodoratou" userId="7654817c-03f1-403e-a253-4ff404655dfd" providerId="ADAL" clId="{D29530A9-24A1-4D12-8707-D0FB2DDCAD25}" dt="2023-11-23T19:27:28.613" v="65" actId="26606"/>
          <ac:spMkLst>
            <pc:docMk/>
            <pc:sldMk cId="0" sldId="269"/>
            <ac:spMk id="12" creationId="{E8A8EAB8-D2FF-444D-B34B-7D32F106AD0E}"/>
          </ac:spMkLst>
        </pc:spChg>
        <pc:cxnChg chg="add">
          <ac:chgData name="Theodora Theodoratou" userId="7654817c-03f1-403e-a253-4ff404655dfd" providerId="ADAL" clId="{D29530A9-24A1-4D12-8707-D0FB2DDCAD25}" dt="2023-11-23T19:27:28.613" v="65" actId="26606"/>
          <ac:cxnSpMkLst>
            <pc:docMk/>
            <pc:sldMk cId="0" sldId="269"/>
            <ac:cxnSpMk id="14" creationId="{067633D1-6EE6-4118-B9F0-B363477BEE7A}"/>
          </ac:cxnSpMkLst>
        </pc:cxnChg>
        <pc:cxnChg chg="add">
          <ac:chgData name="Theodora Theodoratou" userId="7654817c-03f1-403e-a253-4ff404655dfd" providerId="ADAL" clId="{D29530A9-24A1-4D12-8707-D0FB2DDCAD25}" dt="2023-11-23T19:27:28.613" v="65" actId="26606"/>
          <ac:cxnSpMkLst>
            <pc:docMk/>
            <pc:sldMk cId="0" sldId="269"/>
            <ac:cxnSpMk id="16" creationId="{4AD7FFC6-42A9-49CB-B5E9-B3F6B038331B}"/>
          </ac:cxnSpMkLst>
        </pc:cxnChg>
      </pc:sldChg>
      <pc:sldChg chg="addSp modSp add mod setBg addAnim modAnim">
        <pc:chgData name="Theodora Theodoratou" userId="7654817c-03f1-403e-a253-4ff404655dfd" providerId="ADAL" clId="{D29530A9-24A1-4D12-8707-D0FB2DDCAD25}" dt="2023-11-23T19:52:39.042" v="158"/>
        <pc:sldMkLst>
          <pc:docMk/>
          <pc:sldMk cId="0" sldId="270"/>
        </pc:sldMkLst>
        <pc:spChg chg="mod">
          <ac:chgData name="Theodora Theodoratou" userId="7654817c-03f1-403e-a253-4ff404655dfd" providerId="ADAL" clId="{D29530A9-24A1-4D12-8707-D0FB2DDCAD25}" dt="2023-11-23T19:28:09.094" v="72" actId="27636"/>
          <ac:spMkLst>
            <pc:docMk/>
            <pc:sldMk cId="0" sldId="270"/>
            <ac:spMk id="2" creationId="{5B46ADC0-CFD1-EB3D-A1D2-AB2A1CB3E6B0}"/>
          </ac:spMkLst>
        </pc:spChg>
        <pc:spChg chg="mod">
          <ac:chgData name="Theodora Theodoratou" userId="7654817c-03f1-403e-a253-4ff404655dfd" providerId="ADAL" clId="{D29530A9-24A1-4D12-8707-D0FB2DDCAD25}" dt="2023-11-23T19:28:23.237" v="76" actId="27636"/>
          <ac:spMkLst>
            <pc:docMk/>
            <pc:sldMk cId="0" sldId="270"/>
            <ac:spMk id="3" creationId="{E51440C6-59C2-3F8F-7950-54FCB57AC94F}"/>
          </ac:spMkLst>
        </pc:spChg>
        <pc:spChg chg="add">
          <ac:chgData name="Theodora Theodoratou" userId="7654817c-03f1-403e-a253-4ff404655dfd" providerId="ADAL" clId="{D29530A9-24A1-4D12-8707-D0FB2DDCAD25}" dt="2023-11-23T19:27:44.703" v="66" actId="26606"/>
          <ac:spMkLst>
            <pc:docMk/>
            <pc:sldMk cId="0" sldId="270"/>
            <ac:spMk id="8" creationId="{FB5B0058-AF13-4859-B429-4EDDE2A26F7F}"/>
          </ac:spMkLst>
        </pc:spChg>
        <pc:cxnChg chg="add">
          <ac:chgData name="Theodora Theodoratou" userId="7654817c-03f1-403e-a253-4ff404655dfd" providerId="ADAL" clId="{D29530A9-24A1-4D12-8707-D0FB2DDCAD25}" dt="2023-11-23T19:27:44.703" v="66" actId="26606"/>
          <ac:cxnSpMkLst>
            <pc:docMk/>
            <pc:sldMk cId="0" sldId="270"/>
            <ac:cxnSpMk id="10" creationId="{EC4521DE-248E-440D-AAD6-FD9E7D34B3BF}"/>
          </ac:cxnSpMkLst>
        </pc:cxnChg>
        <pc:cxnChg chg="add">
          <ac:chgData name="Theodora Theodoratou" userId="7654817c-03f1-403e-a253-4ff404655dfd" providerId="ADAL" clId="{D29530A9-24A1-4D12-8707-D0FB2DDCAD25}" dt="2023-11-23T19:27:44.703" v="66" actId="26606"/>
          <ac:cxnSpMkLst>
            <pc:docMk/>
            <pc:sldMk cId="0" sldId="270"/>
            <ac:cxnSpMk id="12" creationId="{442C13FA-4C0F-42D0-9626-5BA6040D8C31}"/>
          </ac:cxnSpMkLst>
        </pc:cxnChg>
      </pc:sldChg>
      <pc:sldChg chg="addSp modSp add mod setBg">
        <pc:chgData name="Theodora Theodoratou" userId="7654817c-03f1-403e-a253-4ff404655dfd" providerId="ADAL" clId="{D29530A9-24A1-4D12-8707-D0FB2DDCAD25}" dt="2023-11-23T19:29:22.233" v="81" actId="255"/>
        <pc:sldMkLst>
          <pc:docMk/>
          <pc:sldMk cId="0" sldId="271"/>
        </pc:sldMkLst>
        <pc:spChg chg="mod">
          <ac:chgData name="Theodora Theodoratou" userId="7654817c-03f1-403e-a253-4ff404655dfd" providerId="ADAL" clId="{D29530A9-24A1-4D12-8707-D0FB2DDCAD25}" dt="2023-11-23T19:29:14.216" v="80" actId="255"/>
          <ac:spMkLst>
            <pc:docMk/>
            <pc:sldMk cId="0" sldId="271"/>
            <ac:spMk id="2" creationId="{31E3059A-06DC-4A91-A333-97C643FE96E1}"/>
          </ac:spMkLst>
        </pc:spChg>
        <pc:spChg chg="mod">
          <ac:chgData name="Theodora Theodoratou" userId="7654817c-03f1-403e-a253-4ff404655dfd" providerId="ADAL" clId="{D29530A9-24A1-4D12-8707-D0FB2DDCAD25}" dt="2023-11-23T19:29:22.233" v="81" actId="255"/>
          <ac:spMkLst>
            <pc:docMk/>
            <pc:sldMk cId="0" sldId="271"/>
            <ac:spMk id="3" creationId="{184446C2-B8E5-8455-F0AD-5B488AF954D0}"/>
          </ac:spMkLst>
        </pc:spChg>
        <pc:spChg chg="add">
          <ac:chgData name="Theodora Theodoratou" userId="7654817c-03f1-403e-a253-4ff404655dfd" providerId="ADAL" clId="{D29530A9-24A1-4D12-8707-D0FB2DDCAD25}" dt="2023-11-23T19:29:05.993" v="79" actId="26606"/>
          <ac:spMkLst>
            <pc:docMk/>
            <pc:sldMk cId="0" sldId="271"/>
            <ac:spMk id="8" creationId="{E8A8EAB8-D2FF-444D-B34B-7D32F106AD0E}"/>
          </ac:spMkLst>
        </pc:spChg>
        <pc:cxnChg chg="add">
          <ac:chgData name="Theodora Theodoratou" userId="7654817c-03f1-403e-a253-4ff404655dfd" providerId="ADAL" clId="{D29530A9-24A1-4D12-8707-D0FB2DDCAD25}" dt="2023-11-23T19:29:05.993" v="79" actId="26606"/>
          <ac:cxnSpMkLst>
            <pc:docMk/>
            <pc:sldMk cId="0" sldId="271"/>
            <ac:cxnSpMk id="10" creationId="{067633D1-6EE6-4118-B9F0-B363477BEE7A}"/>
          </ac:cxnSpMkLst>
        </pc:cxnChg>
        <pc:cxnChg chg="add">
          <ac:chgData name="Theodora Theodoratou" userId="7654817c-03f1-403e-a253-4ff404655dfd" providerId="ADAL" clId="{D29530A9-24A1-4D12-8707-D0FB2DDCAD25}" dt="2023-11-23T19:29:05.993" v="79" actId="26606"/>
          <ac:cxnSpMkLst>
            <pc:docMk/>
            <pc:sldMk cId="0" sldId="271"/>
            <ac:cxnSpMk id="12" creationId="{4AD7FFC6-42A9-49CB-B5E9-B3F6B038331B}"/>
          </ac:cxnSpMkLst>
        </pc:cxnChg>
      </pc:sldChg>
      <pc:sldChg chg="addSp modSp add mod setBg">
        <pc:chgData name="Theodora Theodoratou" userId="7654817c-03f1-403e-a253-4ff404655dfd" providerId="ADAL" clId="{D29530A9-24A1-4D12-8707-D0FB2DDCAD25}" dt="2023-11-23T19:29:53.529" v="89" actId="20577"/>
        <pc:sldMkLst>
          <pc:docMk/>
          <pc:sldMk cId="0" sldId="272"/>
        </pc:sldMkLst>
        <pc:spChg chg="mod">
          <ac:chgData name="Theodora Theodoratou" userId="7654817c-03f1-403e-a253-4ff404655dfd" providerId="ADAL" clId="{D29530A9-24A1-4D12-8707-D0FB2DDCAD25}" dt="2023-11-23T19:29:35.548" v="83" actId="255"/>
          <ac:spMkLst>
            <pc:docMk/>
            <pc:sldMk cId="0" sldId="272"/>
            <ac:spMk id="2" creationId="{4634A330-F07F-67CD-3E00-C0E4F5916F15}"/>
          </ac:spMkLst>
        </pc:spChg>
        <pc:spChg chg="mod">
          <ac:chgData name="Theodora Theodoratou" userId="7654817c-03f1-403e-a253-4ff404655dfd" providerId="ADAL" clId="{D29530A9-24A1-4D12-8707-D0FB2DDCAD25}" dt="2023-11-23T19:29:53.529" v="89" actId="20577"/>
          <ac:spMkLst>
            <pc:docMk/>
            <pc:sldMk cId="0" sldId="272"/>
            <ac:spMk id="5" creationId="{E05E71CB-AD29-80B8-924C-D5894F1D3D7B}"/>
          </ac:spMkLst>
        </pc:spChg>
        <pc:spChg chg="add">
          <ac:chgData name="Theodora Theodoratou" userId="7654817c-03f1-403e-a253-4ff404655dfd" providerId="ADAL" clId="{D29530A9-24A1-4D12-8707-D0FB2DDCAD25}" dt="2023-11-23T19:29:28.012" v="82" actId="26606"/>
          <ac:spMkLst>
            <pc:docMk/>
            <pc:sldMk cId="0" sldId="272"/>
            <ac:spMk id="10" creationId="{E8A8EAB8-D2FF-444D-B34B-7D32F106AD0E}"/>
          </ac:spMkLst>
        </pc:spChg>
        <pc:cxnChg chg="add">
          <ac:chgData name="Theodora Theodoratou" userId="7654817c-03f1-403e-a253-4ff404655dfd" providerId="ADAL" clId="{D29530A9-24A1-4D12-8707-D0FB2DDCAD25}" dt="2023-11-23T19:29:28.012" v="82" actId="26606"/>
          <ac:cxnSpMkLst>
            <pc:docMk/>
            <pc:sldMk cId="0" sldId="272"/>
            <ac:cxnSpMk id="12" creationId="{067633D1-6EE6-4118-B9F0-B363477BEE7A}"/>
          </ac:cxnSpMkLst>
        </pc:cxnChg>
        <pc:cxnChg chg="add">
          <ac:chgData name="Theodora Theodoratou" userId="7654817c-03f1-403e-a253-4ff404655dfd" providerId="ADAL" clId="{D29530A9-24A1-4D12-8707-D0FB2DDCAD25}" dt="2023-11-23T19:29:28.012" v="82" actId="26606"/>
          <ac:cxnSpMkLst>
            <pc:docMk/>
            <pc:sldMk cId="0" sldId="272"/>
            <ac:cxnSpMk id="14" creationId="{4AD7FFC6-42A9-49CB-B5E9-B3F6B038331B}"/>
          </ac:cxnSpMkLst>
        </pc:cxnChg>
      </pc:sldChg>
      <pc:sldChg chg="addSp modSp add mod setBg">
        <pc:chgData name="Theodora Theodoratou" userId="7654817c-03f1-403e-a253-4ff404655dfd" providerId="ADAL" clId="{D29530A9-24A1-4D12-8707-D0FB2DDCAD25}" dt="2023-11-23T19:30:14.995" v="92" actId="255"/>
        <pc:sldMkLst>
          <pc:docMk/>
          <pc:sldMk cId="0" sldId="273"/>
        </pc:sldMkLst>
        <pc:spChg chg="mod">
          <ac:chgData name="Theodora Theodoratou" userId="7654817c-03f1-403e-a253-4ff404655dfd" providerId="ADAL" clId="{D29530A9-24A1-4D12-8707-D0FB2DDCAD25}" dt="2023-11-23T19:30:09.017" v="91" actId="255"/>
          <ac:spMkLst>
            <pc:docMk/>
            <pc:sldMk cId="0" sldId="273"/>
            <ac:spMk id="2" creationId="{B533A0FD-687D-5D5A-EFA3-35FFF07E5EE5}"/>
          </ac:spMkLst>
        </pc:spChg>
        <pc:spChg chg="mod">
          <ac:chgData name="Theodora Theodoratou" userId="7654817c-03f1-403e-a253-4ff404655dfd" providerId="ADAL" clId="{D29530A9-24A1-4D12-8707-D0FB2DDCAD25}" dt="2023-11-23T19:30:14.995" v="92" actId="255"/>
          <ac:spMkLst>
            <pc:docMk/>
            <pc:sldMk cId="0" sldId="273"/>
            <ac:spMk id="5" creationId="{12EF7DA9-1D5E-3ABA-6BDE-408E49312918}"/>
          </ac:spMkLst>
        </pc:spChg>
        <pc:spChg chg="add">
          <ac:chgData name="Theodora Theodoratou" userId="7654817c-03f1-403e-a253-4ff404655dfd" providerId="ADAL" clId="{D29530A9-24A1-4D12-8707-D0FB2DDCAD25}" dt="2023-11-23T19:30:01.334" v="90" actId="26606"/>
          <ac:spMkLst>
            <pc:docMk/>
            <pc:sldMk cId="0" sldId="273"/>
            <ac:spMk id="10" creationId="{E8A8EAB8-D2FF-444D-B34B-7D32F106AD0E}"/>
          </ac:spMkLst>
        </pc:spChg>
        <pc:cxnChg chg="add">
          <ac:chgData name="Theodora Theodoratou" userId="7654817c-03f1-403e-a253-4ff404655dfd" providerId="ADAL" clId="{D29530A9-24A1-4D12-8707-D0FB2DDCAD25}" dt="2023-11-23T19:30:01.334" v="90" actId="26606"/>
          <ac:cxnSpMkLst>
            <pc:docMk/>
            <pc:sldMk cId="0" sldId="273"/>
            <ac:cxnSpMk id="12" creationId="{067633D1-6EE6-4118-B9F0-B363477BEE7A}"/>
          </ac:cxnSpMkLst>
        </pc:cxnChg>
        <pc:cxnChg chg="add">
          <ac:chgData name="Theodora Theodoratou" userId="7654817c-03f1-403e-a253-4ff404655dfd" providerId="ADAL" clId="{D29530A9-24A1-4D12-8707-D0FB2DDCAD25}" dt="2023-11-23T19:30:01.334" v="90" actId="26606"/>
          <ac:cxnSpMkLst>
            <pc:docMk/>
            <pc:sldMk cId="0" sldId="273"/>
            <ac:cxnSpMk id="14" creationId="{4AD7FFC6-42A9-49CB-B5E9-B3F6B038331B}"/>
          </ac:cxnSpMkLst>
        </pc:cxnChg>
      </pc:sldChg>
      <pc:sldChg chg="addSp modSp add mod setBg">
        <pc:chgData name="Theodora Theodoratou" userId="7654817c-03f1-403e-a253-4ff404655dfd" providerId="ADAL" clId="{D29530A9-24A1-4D12-8707-D0FB2DDCAD25}" dt="2023-11-23T19:30:33.463" v="95" actId="255"/>
        <pc:sldMkLst>
          <pc:docMk/>
          <pc:sldMk cId="0" sldId="274"/>
        </pc:sldMkLst>
        <pc:spChg chg="mod">
          <ac:chgData name="Theodora Theodoratou" userId="7654817c-03f1-403e-a253-4ff404655dfd" providerId="ADAL" clId="{D29530A9-24A1-4D12-8707-D0FB2DDCAD25}" dt="2023-11-23T19:30:27.596" v="94" actId="255"/>
          <ac:spMkLst>
            <pc:docMk/>
            <pc:sldMk cId="0" sldId="274"/>
            <ac:spMk id="2" creationId="{AC0C448C-9856-2A11-CB96-42699303086F}"/>
          </ac:spMkLst>
        </pc:spChg>
        <pc:spChg chg="mod">
          <ac:chgData name="Theodora Theodoratou" userId="7654817c-03f1-403e-a253-4ff404655dfd" providerId="ADAL" clId="{D29530A9-24A1-4D12-8707-D0FB2DDCAD25}" dt="2023-11-23T19:30:33.463" v="95" actId="255"/>
          <ac:spMkLst>
            <pc:docMk/>
            <pc:sldMk cId="0" sldId="274"/>
            <ac:spMk id="5" creationId="{6379EEE4-703D-C056-B08B-47B5D718E66E}"/>
          </ac:spMkLst>
        </pc:spChg>
        <pc:spChg chg="add">
          <ac:chgData name="Theodora Theodoratou" userId="7654817c-03f1-403e-a253-4ff404655dfd" providerId="ADAL" clId="{D29530A9-24A1-4D12-8707-D0FB2DDCAD25}" dt="2023-11-23T19:30:20.185" v="93" actId="26606"/>
          <ac:spMkLst>
            <pc:docMk/>
            <pc:sldMk cId="0" sldId="274"/>
            <ac:spMk id="10" creationId="{E8A8EAB8-D2FF-444D-B34B-7D32F106AD0E}"/>
          </ac:spMkLst>
        </pc:spChg>
        <pc:cxnChg chg="add">
          <ac:chgData name="Theodora Theodoratou" userId="7654817c-03f1-403e-a253-4ff404655dfd" providerId="ADAL" clId="{D29530A9-24A1-4D12-8707-D0FB2DDCAD25}" dt="2023-11-23T19:30:20.185" v="93" actId="26606"/>
          <ac:cxnSpMkLst>
            <pc:docMk/>
            <pc:sldMk cId="0" sldId="274"/>
            <ac:cxnSpMk id="12" creationId="{067633D1-6EE6-4118-B9F0-B363477BEE7A}"/>
          </ac:cxnSpMkLst>
        </pc:cxnChg>
        <pc:cxnChg chg="add">
          <ac:chgData name="Theodora Theodoratou" userId="7654817c-03f1-403e-a253-4ff404655dfd" providerId="ADAL" clId="{D29530A9-24A1-4D12-8707-D0FB2DDCAD25}" dt="2023-11-23T19:30:20.185" v="93" actId="26606"/>
          <ac:cxnSpMkLst>
            <pc:docMk/>
            <pc:sldMk cId="0" sldId="274"/>
            <ac:cxnSpMk id="14" creationId="{4AD7FFC6-42A9-49CB-B5E9-B3F6B038331B}"/>
          </ac:cxnSpMkLst>
        </pc:cxnChg>
      </pc:sldChg>
      <pc:sldChg chg="addSp delSp modSp add mod setBg">
        <pc:chgData name="Theodora Theodoratou" userId="7654817c-03f1-403e-a253-4ff404655dfd" providerId="ADAL" clId="{D29530A9-24A1-4D12-8707-D0FB2DDCAD25}" dt="2023-11-23T19:31:37.716" v="101" actId="255"/>
        <pc:sldMkLst>
          <pc:docMk/>
          <pc:sldMk cId="0" sldId="275"/>
        </pc:sldMkLst>
        <pc:spChg chg="mod">
          <ac:chgData name="Theodora Theodoratou" userId="7654817c-03f1-403e-a253-4ff404655dfd" providerId="ADAL" clId="{D29530A9-24A1-4D12-8707-D0FB2DDCAD25}" dt="2023-11-23T19:31:31.106" v="100" actId="255"/>
          <ac:spMkLst>
            <pc:docMk/>
            <pc:sldMk cId="0" sldId="275"/>
            <ac:spMk id="2" creationId="{77C8B69F-0F53-34AD-5C4C-55E430869B88}"/>
          </ac:spMkLst>
        </pc:spChg>
        <pc:spChg chg="mod">
          <ac:chgData name="Theodora Theodoratou" userId="7654817c-03f1-403e-a253-4ff404655dfd" providerId="ADAL" clId="{D29530A9-24A1-4D12-8707-D0FB2DDCAD25}" dt="2023-11-23T19:31:37.716" v="101" actId="255"/>
          <ac:spMkLst>
            <pc:docMk/>
            <pc:sldMk cId="0" sldId="275"/>
            <ac:spMk id="11" creationId="{709B27A1-3020-53F8-EB73-FEB9B3F658EF}"/>
          </ac:spMkLst>
        </pc:spChg>
        <pc:spChg chg="add">
          <ac:chgData name="Theodora Theodoratou" userId="7654817c-03f1-403e-a253-4ff404655dfd" providerId="ADAL" clId="{D29530A9-24A1-4D12-8707-D0FB2DDCAD25}" dt="2023-11-23T19:31:23.773" v="99" actId="26606"/>
          <ac:spMkLst>
            <pc:docMk/>
            <pc:sldMk cId="0" sldId="275"/>
            <ac:spMk id="16" creationId="{E8A8EAB8-D2FF-444D-B34B-7D32F106AD0E}"/>
          </ac:spMkLst>
        </pc:spChg>
        <pc:spChg chg="del mod">
          <ac:chgData name="Theodora Theodoratou" userId="7654817c-03f1-403e-a253-4ff404655dfd" providerId="ADAL" clId="{D29530A9-24A1-4D12-8707-D0FB2DDCAD25}" dt="2023-11-23T19:31:11.543" v="98" actId="478"/>
          <ac:spMkLst>
            <pc:docMk/>
            <pc:sldMk cId="0" sldId="275"/>
            <ac:spMk id="13315" creationId="{5B261EEA-FE71-2068-FB57-FC98B491552E}"/>
          </ac:spMkLst>
        </pc:spChg>
        <pc:cxnChg chg="add">
          <ac:chgData name="Theodora Theodoratou" userId="7654817c-03f1-403e-a253-4ff404655dfd" providerId="ADAL" clId="{D29530A9-24A1-4D12-8707-D0FB2DDCAD25}" dt="2023-11-23T19:31:23.773" v="99" actId="26606"/>
          <ac:cxnSpMkLst>
            <pc:docMk/>
            <pc:sldMk cId="0" sldId="275"/>
            <ac:cxnSpMk id="18" creationId="{067633D1-6EE6-4118-B9F0-B363477BEE7A}"/>
          </ac:cxnSpMkLst>
        </pc:cxnChg>
        <pc:cxnChg chg="add">
          <ac:chgData name="Theodora Theodoratou" userId="7654817c-03f1-403e-a253-4ff404655dfd" providerId="ADAL" clId="{D29530A9-24A1-4D12-8707-D0FB2DDCAD25}" dt="2023-11-23T19:31:23.773" v="99" actId="26606"/>
          <ac:cxnSpMkLst>
            <pc:docMk/>
            <pc:sldMk cId="0" sldId="275"/>
            <ac:cxnSpMk id="20" creationId="{4AD7FFC6-42A9-49CB-B5E9-B3F6B038331B}"/>
          </ac:cxnSpMkLst>
        </pc:cxnChg>
      </pc:sldChg>
      <pc:sldChg chg="addSp delSp modSp add mod setBg">
        <pc:chgData name="Theodora Theodoratou" userId="7654817c-03f1-403e-a253-4ff404655dfd" providerId="ADAL" clId="{D29530A9-24A1-4D12-8707-D0FB2DDCAD25}" dt="2023-11-23T19:32:11.707" v="104" actId="255"/>
        <pc:sldMkLst>
          <pc:docMk/>
          <pc:sldMk cId="0" sldId="276"/>
        </pc:sldMkLst>
        <pc:spChg chg="del mod">
          <ac:chgData name="Theodora Theodoratou" userId="7654817c-03f1-403e-a253-4ff404655dfd" providerId="ADAL" clId="{D29530A9-24A1-4D12-8707-D0FB2DDCAD25}" dt="2023-11-23T19:32:03.282" v="103" actId="478"/>
          <ac:spMkLst>
            <pc:docMk/>
            <pc:sldMk cId="0" sldId="276"/>
            <ac:spMk id="2" creationId="{805AC6A9-FD2A-C6EE-F192-28F31ECCE43A}"/>
          </ac:spMkLst>
        </pc:spChg>
        <pc:spChg chg="mod">
          <ac:chgData name="Theodora Theodoratou" userId="7654817c-03f1-403e-a253-4ff404655dfd" providerId="ADAL" clId="{D29530A9-24A1-4D12-8707-D0FB2DDCAD25}" dt="2023-11-23T19:32:11.707" v="104" actId="255"/>
          <ac:spMkLst>
            <pc:docMk/>
            <pc:sldMk cId="0" sldId="276"/>
            <ac:spMk id="4" creationId="{F66CDF5B-4BE8-AFE7-A8CC-590DE38EDAA4}"/>
          </ac:spMkLst>
        </pc:spChg>
        <pc:spChg chg="add">
          <ac:chgData name="Theodora Theodoratou" userId="7654817c-03f1-403e-a253-4ff404655dfd" providerId="ADAL" clId="{D29530A9-24A1-4D12-8707-D0FB2DDCAD25}" dt="2023-11-23T19:31:58.941" v="102" actId="26606"/>
          <ac:spMkLst>
            <pc:docMk/>
            <pc:sldMk cId="0" sldId="276"/>
            <ac:spMk id="9" creationId="{A7AE9375-4664-4DB2-922D-2782A6E439AC}"/>
          </ac:spMkLst>
        </pc:spChg>
        <pc:spChg chg="add">
          <ac:chgData name="Theodora Theodoratou" userId="7654817c-03f1-403e-a253-4ff404655dfd" providerId="ADAL" clId="{D29530A9-24A1-4D12-8707-D0FB2DDCAD25}" dt="2023-11-23T19:31:58.941" v="102" actId="26606"/>
          <ac:spMkLst>
            <pc:docMk/>
            <pc:sldMk cId="0" sldId="276"/>
            <ac:spMk id="13" creationId="{9DD005C1-8C51-42D6-9BEE-B9B83849743D}"/>
          </ac:spMkLst>
        </pc:spChg>
        <pc:cxnChg chg="add">
          <ac:chgData name="Theodora Theodoratou" userId="7654817c-03f1-403e-a253-4ff404655dfd" providerId="ADAL" clId="{D29530A9-24A1-4D12-8707-D0FB2DDCAD25}" dt="2023-11-23T19:31:58.941" v="102" actId="26606"/>
          <ac:cxnSpMkLst>
            <pc:docMk/>
            <pc:sldMk cId="0" sldId="276"/>
            <ac:cxnSpMk id="11" creationId="{EE504C98-6397-41C1-A8D8-2D9C4ED307E0}"/>
          </ac:cxnSpMkLst>
        </pc:cxnChg>
      </pc:sldChg>
      <pc:sldChg chg="addSp delSp modSp new mod setBg">
        <pc:chgData name="Theodora Theodoratou" userId="7654817c-03f1-403e-a253-4ff404655dfd" providerId="ADAL" clId="{D29530A9-24A1-4D12-8707-D0FB2DDCAD25}" dt="2023-11-23T19:33:24.240" v="156" actId="20577"/>
        <pc:sldMkLst>
          <pc:docMk/>
          <pc:sldMk cId="3042450315" sldId="277"/>
        </pc:sldMkLst>
        <pc:spChg chg="mod">
          <ac:chgData name="Theodora Theodoratou" userId="7654817c-03f1-403e-a253-4ff404655dfd" providerId="ADAL" clId="{D29530A9-24A1-4D12-8707-D0FB2DDCAD25}" dt="2023-11-23T19:33:24.240" v="156" actId="20577"/>
          <ac:spMkLst>
            <pc:docMk/>
            <pc:sldMk cId="3042450315" sldId="277"/>
            <ac:spMk id="2" creationId="{6B35A994-D679-992D-7D45-95452514FBDD}"/>
          </ac:spMkLst>
        </pc:spChg>
        <pc:spChg chg="del">
          <ac:chgData name="Theodora Theodoratou" userId="7654817c-03f1-403e-a253-4ff404655dfd" providerId="ADAL" clId="{D29530A9-24A1-4D12-8707-D0FB2DDCAD25}" dt="2023-11-23T19:33:02.408" v="106" actId="26606"/>
          <ac:spMkLst>
            <pc:docMk/>
            <pc:sldMk cId="3042450315" sldId="277"/>
            <ac:spMk id="3" creationId="{73C516DD-EF81-DDE5-364D-6D91B0FE3795}"/>
          </ac:spMkLst>
        </pc:spChg>
        <pc:spChg chg="add">
          <ac:chgData name="Theodora Theodoratou" userId="7654817c-03f1-403e-a253-4ff404655dfd" providerId="ADAL" clId="{D29530A9-24A1-4D12-8707-D0FB2DDCAD25}" dt="2023-11-23T19:33:02.408" v="106" actId="26606"/>
          <ac:spMkLst>
            <pc:docMk/>
            <pc:sldMk cId="3042450315" sldId="277"/>
            <ac:spMk id="8" creationId="{FB5B0058-AF13-4859-B429-4EDDE2A26F7F}"/>
          </ac:spMkLst>
        </pc:spChg>
        <pc:spChg chg="add">
          <ac:chgData name="Theodora Theodoratou" userId="7654817c-03f1-403e-a253-4ff404655dfd" providerId="ADAL" clId="{D29530A9-24A1-4D12-8707-D0FB2DDCAD25}" dt="2023-11-23T19:33:02.408" v="106" actId="26606"/>
          <ac:spMkLst>
            <pc:docMk/>
            <pc:sldMk cId="3042450315" sldId="277"/>
            <ac:spMk id="12" creationId="{9358801C-1E89-48FF-B14F-D76A2EA14C8E}"/>
          </ac:spMkLst>
        </pc:spChg>
        <pc:cxnChg chg="add">
          <ac:chgData name="Theodora Theodoratou" userId="7654817c-03f1-403e-a253-4ff404655dfd" providerId="ADAL" clId="{D29530A9-24A1-4D12-8707-D0FB2DDCAD25}" dt="2023-11-23T19:33:02.408" v="106" actId="26606"/>
          <ac:cxnSpMkLst>
            <pc:docMk/>
            <pc:sldMk cId="3042450315" sldId="277"/>
            <ac:cxnSpMk id="10" creationId="{FEA8332D-EA74-40A2-8709-00EDB23792E1}"/>
          </ac:cxnSpMkLst>
        </pc:cxnChg>
        <pc:cxnChg chg="add">
          <ac:chgData name="Theodora Theodoratou" userId="7654817c-03f1-403e-a253-4ff404655dfd" providerId="ADAL" clId="{D29530A9-24A1-4D12-8707-D0FB2DDCAD25}" dt="2023-11-23T19:33:02.408" v="106" actId="26606"/>
          <ac:cxnSpMkLst>
            <pc:docMk/>
            <pc:sldMk cId="3042450315" sldId="277"/>
            <ac:cxnSpMk id="14" creationId="{AB88284F-ED00-40CA-B57D-89C49E8EC6E9}"/>
          </ac:cxnSpMkLst>
        </pc:cxnChg>
      </pc:sldChg>
      <pc:sldChg chg="addSp delSp modSp add mod setBg setClrOvrMap delDesignElem">
        <pc:chgData name="Theodora Theodoratou" userId="7654817c-03f1-403e-a253-4ff404655dfd" providerId="ADAL" clId="{D29530A9-24A1-4D12-8707-D0FB2DDCAD25}" dt="2023-11-27T12:39:45.070" v="213" actId="26606"/>
        <pc:sldMkLst>
          <pc:docMk/>
          <pc:sldMk cId="979738069" sldId="278"/>
        </pc:sldMkLst>
        <pc:spChg chg="mod">
          <ac:chgData name="Theodora Theodoratou" userId="7654817c-03f1-403e-a253-4ff404655dfd" providerId="ADAL" clId="{D29530A9-24A1-4D12-8707-D0FB2DDCAD25}" dt="2023-11-27T12:39:45.070" v="213" actId="26606"/>
          <ac:spMkLst>
            <pc:docMk/>
            <pc:sldMk cId="979738069" sldId="278"/>
            <ac:spMk id="2" creationId="{CA7921C4-AC2E-F232-9630-F0EE228B6EAC}"/>
          </ac:spMkLst>
        </pc:spChg>
        <pc:spChg chg="mod">
          <ac:chgData name="Theodora Theodoratou" userId="7654817c-03f1-403e-a253-4ff404655dfd" providerId="ADAL" clId="{D29530A9-24A1-4D12-8707-D0FB2DDCAD25}" dt="2023-11-27T12:39:45.070" v="213" actId="26606"/>
          <ac:spMkLst>
            <pc:docMk/>
            <pc:sldMk cId="979738069" sldId="278"/>
            <ac:spMk id="3" creationId="{F9D96EF9-785D-8309-0F8B-D6380B53FDE4}"/>
          </ac:spMkLst>
        </pc:spChg>
        <pc:spChg chg="add">
          <ac:chgData name="Theodora Theodoratou" userId="7654817c-03f1-403e-a253-4ff404655dfd" providerId="ADAL" clId="{D29530A9-24A1-4D12-8707-D0FB2DDCAD25}" dt="2023-11-27T12:39:45.070" v="213" actId="26606"/>
          <ac:spMkLst>
            <pc:docMk/>
            <pc:sldMk cId="979738069" sldId="278"/>
            <ac:spMk id="3076" creationId="{71B2258F-86CA-4D4D-8270-BC05FCDEBFB3}"/>
          </ac:spMkLst>
        </pc:spChg>
        <pc:spChg chg="del">
          <ac:chgData name="Theodora Theodoratou" userId="7654817c-03f1-403e-a253-4ff404655dfd" providerId="ADAL" clId="{D29530A9-24A1-4D12-8707-D0FB2DDCAD25}" dt="2023-11-27T12:39:24.240" v="204"/>
          <ac:spMkLst>
            <pc:docMk/>
            <pc:sldMk cId="979738069" sldId="278"/>
            <ac:spMk id="3079" creationId="{B8D726A5-7900-41B4-8D49-49B4A2010E7C}"/>
          </ac:spMkLst>
        </pc:spChg>
        <pc:picChg chg="mod">
          <ac:chgData name="Theodora Theodoratou" userId="7654817c-03f1-403e-a253-4ff404655dfd" providerId="ADAL" clId="{D29530A9-24A1-4D12-8707-D0FB2DDCAD25}" dt="2023-11-27T12:39:45.070" v="213" actId="26606"/>
          <ac:picMkLst>
            <pc:docMk/>
            <pc:sldMk cId="979738069" sldId="278"/>
            <ac:picMk id="3074" creationId="{28ABC8E7-F6CE-2A8D-CA33-7E47DBF46D17}"/>
          </ac:picMkLst>
        </pc:picChg>
        <pc:cxnChg chg="del">
          <ac:chgData name="Theodora Theodoratou" userId="7654817c-03f1-403e-a253-4ff404655dfd" providerId="ADAL" clId="{D29530A9-24A1-4D12-8707-D0FB2DDCAD25}" dt="2023-11-27T12:39:24.240" v="204"/>
          <ac:cxnSpMkLst>
            <pc:docMk/>
            <pc:sldMk cId="979738069" sldId="278"/>
            <ac:cxnSpMk id="3081" creationId="{46E49661-E258-450C-8150-A91A6B30D1CD}"/>
          </ac:cxnSpMkLst>
        </pc:cxnChg>
      </pc:sldChg>
      <pc:sldChg chg="addSp modSp add mod setBg">
        <pc:chgData name="Theodora Theodoratou" userId="7654817c-03f1-403e-a253-4ff404655dfd" providerId="ADAL" clId="{D29530A9-24A1-4D12-8707-D0FB2DDCAD25}" dt="2023-11-27T21:42:44.403" v="530" actId="255"/>
        <pc:sldMkLst>
          <pc:docMk/>
          <pc:sldMk cId="4056390878" sldId="279"/>
        </pc:sldMkLst>
        <pc:spChg chg="mod">
          <ac:chgData name="Theodora Theodoratou" userId="7654817c-03f1-403e-a253-4ff404655dfd" providerId="ADAL" clId="{D29530A9-24A1-4D12-8707-D0FB2DDCAD25}" dt="2023-11-27T12:42:19.619" v="215" actId="26606"/>
          <ac:spMkLst>
            <pc:docMk/>
            <pc:sldMk cId="4056390878" sldId="279"/>
            <ac:spMk id="2" creationId="{C4599FD1-763A-6C76-D2B3-BFF0E700FBAE}"/>
          </ac:spMkLst>
        </pc:spChg>
        <pc:spChg chg="mod">
          <ac:chgData name="Theodora Theodoratou" userId="7654817c-03f1-403e-a253-4ff404655dfd" providerId="ADAL" clId="{D29530A9-24A1-4D12-8707-D0FB2DDCAD25}" dt="2023-11-27T21:42:44.403" v="530" actId="255"/>
          <ac:spMkLst>
            <pc:docMk/>
            <pc:sldMk cId="4056390878" sldId="279"/>
            <ac:spMk id="3" creationId="{E06FDCC8-CE10-40D5-C07B-734724437FB5}"/>
          </ac:spMkLst>
        </pc:spChg>
        <pc:spChg chg="add">
          <ac:chgData name="Theodora Theodoratou" userId="7654817c-03f1-403e-a253-4ff404655dfd" providerId="ADAL" clId="{D29530A9-24A1-4D12-8707-D0FB2DDCAD25}" dt="2023-11-27T12:42:19.619" v="215" actId="26606"/>
          <ac:spMkLst>
            <pc:docMk/>
            <pc:sldMk cId="4056390878" sldId="279"/>
            <ac:spMk id="8" creationId="{E8A8EAB8-D2FF-444D-B34B-7D32F106AD0E}"/>
          </ac:spMkLst>
        </pc:spChg>
        <pc:cxnChg chg="add">
          <ac:chgData name="Theodora Theodoratou" userId="7654817c-03f1-403e-a253-4ff404655dfd" providerId="ADAL" clId="{D29530A9-24A1-4D12-8707-D0FB2DDCAD25}" dt="2023-11-27T12:42:19.619" v="215" actId="26606"/>
          <ac:cxnSpMkLst>
            <pc:docMk/>
            <pc:sldMk cId="4056390878" sldId="279"/>
            <ac:cxnSpMk id="10" creationId="{067633D1-6EE6-4118-B9F0-B363477BEE7A}"/>
          </ac:cxnSpMkLst>
        </pc:cxnChg>
        <pc:cxnChg chg="add">
          <ac:chgData name="Theodora Theodoratou" userId="7654817c-03f1-403e-a253-4ff404655dfd" providerId="ADAL" clId="{D29530A9-24A1-4D12-8707-D0FB2DDCAD25}" dt="2023-11-27T12:42:19.619" v="215" actId="26606"/>
          <ac:cxnSpMkLst>
            <pc:docMk/>
            <pc:sldMk cId="4056390878" sldId="279"/>
            <ac:cxnSpMk id="12" creationId="{4AD7FFC6-42A9-49CB-B5E9-B3F6B038331B}"/>
          </ac:cxnSpMkLst>
        </pc:cxnChg>
      </pc:sldChg>
      <pc:sldChg chg="addSp modSp add mod setBg">
        <pc:chgData name="Theodora Theodoratou" userId="7654817c-03f1-403e-a253-4ff404655dfd" providerId="ADAL" clId="{D29530A9-24A1-4D12-8707-D0FB2DDCAD25}" dt="2023-11-27T21:43:10.297" v="533" actId="255"/>
        <pc:sldMkLst>
          <pc:docMk/>
          <pc:sldMk cId="3627473245" sldId="280"/>
        </pc:sldMkLst>
        <pc:spChg chg="mod">
          <ac:chgData name="Theodora Theodoratou" userId="7654817c-03f1-403e-a253-4ff404655dfd" providerId="ADAL" clId="{D29530A9-24A1-4D12-8707-D0FB2DDCAD25}" dt="2023-11-27T12:42:25.419" v="216" actId="26606"/>
          <ac:spMkLst>
            <pc:docMk/>
            <pc:sldMk cId="3627473245" sldId="280"/>
            <ac:spMk id="2" creationId="{D8606A42-EE65-176E-79DF-B836FC0D92B2}"/>
          </ac:spMkLst>
        </pc:spChg>
        <pc:spChg chg="mod">
          <ac:chgData name="Theodora Theodoratou" userId="7654817c-03f1-403e-a253-4ff404655dfd" providerId="ADAL" clId="{D29530A9-24A1-4D12-8707-D0FB2DDCAD25}" dt="2023-11-27T21:43:10.297" v="533" actId="255"/>
          <ac:spMkLst>
            <pc:docMk/>
            <pc:sldMk cId="3627473245" sldId="280"/>
            <ac:spMk id="3" creationId="{44745B00-1793-3C0A-2C52-A028DEDAE318}"/>
          </ac:spMkLst>
        </pc:spChg>
        <pc:spChg chg="add">
          <ac:chgData name="Theodora Theodoratou" userId="7654817c-03f1-403e-a253-4ff404655dfd" providerId="ADAL" clId="{D29530A9-24A1-4D12-8707-D0FB2DDCAD25}" dt="2023-11-27T12:42:25.419" v="216" actId="26606"/>
          <ac:spMkLst>
            <pc:docMk/>
            <pc:sldMk cId="3627473245" sldId="280"/>
            <ac:spMk id="8" creationId="{E8A8EAB8-D2FF-444D-B34B-7D32F106AD0E}"/>
          </ac:spMkLst>
        </pc:spChg>
        <pc:cxnChg chg="add">
          <ac:chgData name="Theodora Theodoratou" userId="7654817c-03f1-403e-a253-4ff404655dfd" providerId="ADAL" clId="{D29530A9-24A1-4D12-8707-D0FB2DDCAD25}" dt="2023-11-27T12:42:25.419" v="216" actId="26606"/>
          <ac:cxnSpMkLst>
            <pc:docMk/>
            <pc:sldMk cId="3627473245" sldId="280"/>
            <ac:cxnSpMk id="10" creationId="{067633D1-6EE6-4118-B9F0-B363477BEE7A}"/>
          </ac:cxnSpMkLst>
        </pc:cxnChg>
        <pc:cxnChg chg="add">
          <ac:chgData name="Theodora Theodoratou" userId="7654817c-03f1-403e-a253-4ff404655dfd" providerId="ADAL" clId="{D29530A9-24A1-4D12-8707-D0FB2DDCAD25}" dt="2023-11-27T12:42:25.419" v="216" actId="26606"/>
          <ac:cxnSpMkLst>
            <pc:docMk/>
            <pc:sldMk cId="3627473245" sldId="280"/>
            <ac:cxnSpMk id="12" creationId="{4AD7FFC6-42A9-49CB-B5E9-B3F6B038331B}"/>
          </ac:cxnSpMkLst>
        </pc:cxnChg>
      </pc:sldChg>
      <pc:sldChg chg="addSp modSp add mod setBg">
        <pc:chgData name="Theodora Theodoratou" userId="7654817c-03f1-403e-a253-4ff404655dfd" providerId="ADAL" clId="{D29530A9-24A1-4D12-8707-D0FB2DDCAD25}" dt="2023-11-27T12:42:29.772" v="217" actId="26606"/>
        <pc:sldMkLst>
          <pc:docMk/>
          <pc:sldMk cId="2131451755" sldId="281"/>
        </pc:sldMkLst>
        <pc:spChg chg="mod">
          <ac:chgData name="Theodora Theodoratou" userId="7654817c-03f1-403e-a253-4ff404655dfd" providerId="ADAL" clId="{D29530A9-24A1-4D12-8707-D0FB2DDCAD25}" dt="2023-11-27T12:42:29.772" v="217" actId="26606"/>
          <ac:spMkLst>
            <pc:docMk/>
            <pc:sldMk cId="2131451755" sldId="281"/>
            <ac:spMk id="2" creationId="{ECC36D82-FE20-D60E-189E-4381DF8A68A8}"/>
          </ac:spMkLst>
        </pc:spChg>
        <pc:spChg chg="mod">
          <ac:chgData name="Theodora Theodoratou" userId="7654817c-03f1-403e-a253-4ff404655dfd" providerId="ADAL" clId="{D29530A9-24A1-4D12-8707-D0FB2DDCAD25}" dt="2023-11-27T12:42:29.772" v="217" actId="26606"/>
          <ac:spMkLst>
            <pc:docMk/>
            <pc:sldMk cId="2131451755" sldId="281"/>
            <ac:spMk id="3" creationId="{2EAD7BBE-47E7-06E3-2582-C5FC9BEBB3B5}"/>
          </ac:spMkLst>
        </pc:spChg>
        <pc:spChg chg="add">
          <ac:chgData name="Theodora Theodoratou" userId="7654817c-03f1-403e-a253-4ff404655dfd" providerId="ADAL" clId="{D29530A9-24A1-4D12-8707-D0FB2DDCAD25}" dt="2023-11-27T12:42:29.772" v="217" actId="26606"/>
          <ac:spMkLst>
            <pc:docMk/>
            <pc:sldMk cId="2131451755" sldId="281"/>
            <ac:spMk id="8" creationId="{E8A8EAB8-D2FF-444D-B34B-7D32F106AD0E}"/>
          </ac:spMkLst>
        </pc:spChg>
        <pc:cxnChg chg="add">
          <ac:chgData name="Theodora Theodoratou" userId="7654817c-03f1-403e-a253-4ff404655dfd" providerId="ADAL" clId="{D29530A9-24A1-4D12-8707-D0FB2DDCAD25}" dt="2023-11-27T12:42:29.772" v="217" actId="26606"/>
          <ac:cxnSpMkLst>
            <pc:docMk/>
            <pc:sldMk cId="2131451755" sldId="281"/>
            <ac:cxnSpMk id="10" creationId="{067633D1-6EE6-4118-B9F0-B363477BEE7A}"/>
          </ac:cxnSpMkLst>
        </pc:cxnChg>
        <pc:cxnChg chg="add">
          <ac:chgData name="Theodora Theodoratou" userId="7654817c-03f1-403e-a253-4ff404655dfd" providerId="ADAL" clId="{D29530A9-24A1-4D12-8707-D0FB2DDCAD25}" dt="2023-11-27T12:42:29.772" v="217" actId="26606"/>
          <ac:cxnSpMkLst>
            <pc:docMk/>
            <pc:sldMk cId="2131451755" sldId="281"/>
            <ac:cxnSpMk id="12" creationId="{4AD7FFC6-42A9-49CB-B5E9-B3F6B038331B}"/>
          </ac:cxnSpMkLst>
        </pc:cxnChg>
      </pc:sldChg>
      <pc:sldChg chg="addSp modSp add mod setBg">
        <pc:chgData name="Theodora Theodoratou" userId="7654817c-03f1-403e-a253-4ff404655dfd" providerId="ADAL" clId="{D29530A9-24A1-4D12-8707-D0FB2DDCAD25}" dt="2023-11-27T21:44:11.199" v="536" actId="114"/>
        <pc:sldMkLst>
          <pc:docMk/>
          <pc:sldMk cId="1606672507" sldId="282"/>
        </pc:sldMkLst>
        <pc:spChg chg="mod">
          <ac:chgData name="Theodora Theodoratou" userId="7654817c-03f1-403e-a253-4ff404655dfd" providerId="ADAL" clId="{D29530A9-24A1-4D12-8707-D0FB2DDCAD25}" dt="2023-11-27T12:42:41.435" v="218" actId="26606"/>
          <ac:spMkLst>
            <pc:docMk/>
            <pc:sldMk cId="1606672507" sldId="282"/>
            <ac:spMk id="2" creationId="{336B3DC3-C95A-66A3-B6FE-92C9FD8F3E8E}"/>
          </ac:spMkLst>
        </pc:spChg>
        <pc:spChg chg="mod">
          <ac:chgData name="Theodora Theodoratou" userId="7654817c-03f1-403e-a253-4ff404655dfd" providerId="ADAL" clId="{D29530A9-24A1-4D12-8707-D0FB2DDCAD25}" dt="2023-11-27T21:44:11.199" v="536" actId="114"/>
          <ac:spMkLst>
            <pc:docMk/>
            <pc:sldMk cId="1606672507" sldId="282"/>
            <ac:spMk id="3" creationId="{E2A1752B-71C9-E76A-B27C-03E932744A30}"/>
          </ac:spMkLst>
        </pc:spChg>
        <pc:spChg chg="add">
          <ac:chgData name="Theodora Theodoratou" userId="7654817c-03f1-403e-a253-4ff404655dfd" providerId="ADAL" clId="{D29530A9-24A1-4D12-8707-D0FB2DDCAD25}" dt="2023-11-27T12:42:41.435" v="218" actId="26606"/>
          <ac:spMkLst>
            <pc:docMk/>
            <pc:sldMk cId="1606672507" sldId="282"/>
            <ac:spMk id="8" creationId="{A7AE9375-4664-4DB2-922D-2782A6E439AC}"/>
          </ac:spMkLst>
        </pc:spChg>
        <pc:spChg chg="add">
          <ac:chgData name="Theodora Theodoratou" userId="7654817c-03f1-403e-a253-4ff404655dfd" providerId="ADAL" clId="{D29530A9-24A1-4D12-8707-D0FB2DDCAD25}" dt="2023-11-27T12:42:41.435" v="218" actId="26606"/>
          <ac:spMkLst>
            <pc:docMk/>
            <pc:sldMk cId="1606672507" sldId="282"/>
            <ac:spMk id="12" creationId="{9DD005C1-8C51-42D6-9BEE-B9B83849743D}"/>
          </ac:spMkLst>
        </pc:spChg>
        <pc:cxnChg chg="add">
          <ac:chgData name="Theodora Theodoratou" userId="7654817c-03f1-403e-a253-4ff404655dfd" providerId="ADAL" clId="{D29530A9-24A1-4D12-8707-D0FB2DDCAD25}" dt="2023-11-27T12:42:41.435" v="218" actId="26606"/>
          <ac:cxnSpMkLst>
            <pc:docMk/>
            <pc:sldMk cId="1606672507" sldId="282"/>
            <ac:cxnSpMk id="10" creationId="{EE504C98-6397-41C1-A8D8-2D9C4ED307E0}"/>
          </ac:cxnSpMkLst>
        </pc:cxnChg>
      </pc:sldChg>
      <pc:sldChg chg="addSp delSp modSp add del mod">
        <pc:chgData name="Theodora Theodoratou" userId="7654817c-03f1-403e-a253-4ff404655dfd" providerId="ADAL" clId="{D29530A9-24A1-4D12-8707-D0FB2DDCAD25}" dt="2023-11-27T13:23:40.466" v="502" actId="47"/>
        <pc:sldMkLst>
          <pc:docMk/>
          <pc:sldMk cId="2707003978" sldId="283"/>
        </pc:sldMkLst>
        <pc:spChg chg="add del mod">
          <ac:chgData name="Theodora Theodoratou" userId="7654817c-03f1-403e-a253-4ff404655dfd" providerId="ADAL" clId="{D29530A9-24A1-4D12-8707-D0FB2DDCAD25}" dt="2023-11-27T12:43:11.319" v="224" actId="26606"/>
          <ac:spMkLst>
            <pc:docMk/>
            <pc:sldMk cId="2707003978" sldId="283"/>
            <ac:spMk id="4" creationId="{B3ADCDA6-96DE-25D6-EC26-A41F3ED6A335}"/>
          </ac:spMkLst>
        </pc:spChg>
        <pc:graphicFrameChg chg="add del">
          <ac:chgData name="Theodora Theodoratou" userId="7654817c-03f1-403e-a253-4ff404655dfd" providerId="ADAL" clId="{D29530A9-24A1-4D12-8707-D0FB2DDCAD25}" dt="2023-11-27T12:42:56.828" v="220" actId="26606"/>
          <ac:graphicFrameMkLst>
            <pc:docMk/>
            <pc:sldMk cId="2707003978" sldId="283"/>
            <ac:graphicFrameMk id="10" creationId="{18BC69AD-BC53-25CF-D230-9FAE3EBC8ED6}"/>
          </ac:graphicFrameMkLst>
        </pc:graphicFrameChg>
        <pc:graphicFrameChg chg="add del">
          <ac:chgData name="Theodora Theodoratou" userId="7654817c-03f1-403e-a253-4ff404655dfd" providerId="ADAL" clId="{D29530A9-24A1-4D12-8707-D0FB2DDCAD25}" dt="2023-11-27T12:43:06.893" v="222" actId="26606"/>
          <ac:graphicFrameMkLst>
            <pc:docMk/>
            <pc:sldMk cId="2707003978" sldId="283"/>
            <ac:graphicFrameMk id="11" creationId="{18BC69AD-BC53-25CF-D230-9FAE3EBC8ED6}"/>
          </ac:graphicFrameMkLst>
        </pc:graphicFrameChg>
        <pc:graphicFrameChg chg="add del">
          <ac:chgData name="Theodora Theodoratou" userId="7654817c-03f1-403e-a253-4ff404655dfd" providerId="ADAL" clId="{D29530A9-24A1-4D12-8707-D0FB2DDCAD25}" dt="2023-11-27T12:43:11.319" v="224" actId="26606"/>
          <ac:graphicFrameMkLst>
            <pc:docMk/>
            <pc:sldMk cId="2707003978" sldId="283"/>
            <ac:graphicFrameMk id="13" creationId="{282E9527-5899-A5F8-EE84-08C8397E47EE}"/>
          </ac:graphicFrameMkLst>
        </pc:graphicFrameChg>
        <pc:picChg chg="mod">
          <ac:chgData name="Theodora Theodoratou" userId="7654817c-03f1-403e-a253-4ff404655dfd" providerId="ADAL" clId="{D29530A9-24A1-4D12-8707-D0FB2DDCAD25}" dt="2023-11-27T13:23:21.009" v="498" actId="1076"/>
          <ac:picMkLst>
            <pc:docMk/>
            <pc:sldMk cId="2707003978" sldId="283"/>
            <ac:picMk id="6" creationId="{F1C742A8-6459-40BE-FD45-16BD028625A1}"/>
          </ac:picMkLst>
        </pc:picChg>
      </pc:sldChg>
      <pc:sldChg chg="addSp modSp add mod setBg">
        <pc:chgData name="Theodora Theodoratou" userId="7654817c-03f1-403e-a253-4ff404655dfd" providerId="ADAL" clId="{D29530A9-24A1-4D12-8707-D0FB2DDCAD25}" dt="2023-11-27T21:45:52.326" v="550" actId="20577"/>
        <pc:sldMkLst>
          <pc:docMk/>
          <pc:sldMk cId="2670754837" sldId="284"/>
        </pc:sldMkLst>
        <pc:spChg chg="mod">
          <ac:chgData name="Theodora Theodoratou" userId="7654817c-03f1-403e-a253-4ff404655dfd" providerId="ADAL" clId="{D29530A9-24A1-4D12-8707-D0FB2DDCAD25}" dt="2023-11-27T21:45:52.326" v="550" actId="20577"/>
          <ac:spMkLst>
            <pc:docMk/>
            <pc:sldMk cId="2670754837" sldId="284"/>
            <ac:spMk id="2" creationId="{0997EAC1-8EA3-BCF5-EC65-CB530EE8D2E4}"/>
          </ac:spMkLst>
        </pc:spChg>
        <pc:spChg chg="mod">
          <ac:chgData name="Theodora Theodoratou" userId="7654817c-03f1-403e-a253-4ff404655dfd" providerId="ADAL" clId="{D29530A9-24A1-4D12-8707-D0FB2DDCAD25}" dt="2023-11-27T21:45:38.083" v="546" actId="1076"/>
          <ac:spMkLst>
            <pc:docMk/>
            <pc:sldMk cId="2670754837" sldId="284"/>
            <ac:spMk id="3" creationId="{50F4142F-DEB7-E0D3-74B7-9FD06245B612}"/>
          </ac:spMkLst>
        </pc:spChg>
        <pc:spChg chg="add">
          <ac:chgData name="Theodora Theodoratou" userId="7654817c-03f1-403e-a253-4ff404655dfd" providerId="ADAL" clId="{D29530A9-24A1-4D12-8707-D0FB2DDCAD25}" dt="2023-11-27T12:43:19.835" v="225" actId="26606"/>
          <ac:spMkLst>
            <pc:docMk/>
            <pc:sldMk cId="2670754837" sldId="284"/>
            <ac:spMk id="8" creationId="{E8A8EAB8-D2FF-444D-B34B-7D32F106AD0E}"/>
          </ac:spMkLst>
        </pc:spChg>
        <pc:cxnChg chg="add">
          <ac:chgData name="Theodora Theodoratou" userId="7654817c-03f1-403e-a253-4ff404655dfd" providerId="ADAL" clId="{D29530A9-24A1-4D12-8707-D0FB2DDCAD25}" dt="2023-11-27T12:43:19.835" v="225" actId="26606"/>
          <ac:cxnSpMkLst>
            <pc:docMk/>
            <pc:sldMk cId="2670754837" sldId="284"/>
            <ac:cxnSpMk id="10" creationId="{067633D1-6EE6-4118-B9F0-B363477BEE7A}"/>
          </ac:cxnSpMkLst>
        </pc:cxnChg>
        <pc:cxnChg chg="add">
          <ac:chgData name="Theodora Theodoratou" userId="7654817c-03f1-403e-a253-4ff404655dfd" providerId="ADAL" clId="{D29530A9-24A1-4D12-8707-D0FB2DDCAD25}" dt="2023-11-27T12:43:19.835" v="225" actId="26606"/>
          <ac:cxnSpMkLst>
            <pc:docMk/>
            <pc:sldMk cId="2670754837" sldId="284"/>
            <ac:cxnSpMk id="12" creationId="{4AD7FFC6-42A9-49CB-B5E9-B3F6B038331B}"/>
          </ac:cxnSpMkLst>
        </pc:cxnChg>
      </pc:sldChg>
      <pc:sldChg chg="addSp delSp modSp add del mod setBg">
        <pc:chgData name="Theodora Theodoratou" userId="7654817c-03f1-403e-a253-4ff404655dfd" providerId="ADAL" clId="{D29530A9-24A1-4D12-8707-D0FB2DDCAD25}" dt="2023-11-27T21:54:18.330" v="620" actId="47"/>
        <pc:sldMkLst>
          <pc:docMk/>
          <pc:sldMk cId="821380323" sldId="417"/>
        </pc:sldMkLst>
        <pc:spChg chg="mod">
          <ac:chgData name="Theodora Theodoratou" userId="7654817c-03f1-403e-a253-4ff404655dfd" providerId="ADAL" clId="{D29530A9-24A1-4D12-8707-D0FB2DDCAD25}" dt="2023-11-27T21:50:09.915" v="575" actId="27636"/>
          <ac:spMkLst>
            <pc:docMk/>
            <pc:sldMk cId="821380323" sldId="417"/>
            <ac:spMk id="2" creationId="{C7F4430E-F450-4AE1-8AB1-ED836D9C971B}"/>
          </ac:spMkLst>
        </pc:spChg>
        <pc:spChg chg="mod">
          <ac:chgData name="Theodora Theodoratou" userId="7654817c-03f1-403e-a253-4ff404655dfd" providerId="ADAL" clId="{D29530A9-24A1-4D12-8707-D0FB2DDCAD25}" dt="2023-11-27T21:51:31.768" v="592" actId="21"/>
          <ac:spMkLst>
            <pc:docMk/>
            <pc:sldMk cId="821380323" sldId="417"/>
            <ac:spMk id="3" creationId="{87D45DC3-5D52-432A-A677-D43F63A3B3EB}"/>
          </ac:spMkLst>
        </pc:spChg>
        <pc:spChg chg="del mod">
          <ac:chgData name="Theodora Theodoratou" userId="7654817c-03f1-403e-a253-4ff404655dfd" providerId="ADAL" clId="{D29530A9-24A1-4D12-8707-D0FB2DDCAD25}" dt="2023-11-27T21:52:28.502" v="603"/>
          <ac:spMkLst>
            <pc:docMk/>
            <pc:sldMk cId="821380323" sldId="417"/>
            <ac:spMk id="4" creationId="{F0ED58FF-157E-49AE-9F93-DE2F275F51FA}"/>
          </ac:spMkLst>
        </pc:spChg>
        <pc:spChg chg="del mod">
          <ac:chgData name="Theodora Theodoratou" userId="7654817c-03f1-403e-a253-4ff404655dfd" providerId="ADAL" clId="{D29530A9-24A1-4D12-8707-D0FB2DDCAD25}" dt="2023-11-27T21:49:48.047" v="570"/>
          <ac:spMkLst>
            <pc:docMk/>
            <pc:sldMk cId="821380323" sldId="417"/>
            <ac:spMk id="5" creationId="{DDDFA51A-79BF-4A08-971C-937E480F627C}"/>
          </ac:spMkLst>
        </pc:spChg>
        <pc:spChg chg="add del">
          <ac:chgData name="Theodora Theodoratou" userId="7654817c-03f1-403e-a253-4ff404655dfd" providerId="ADAL" clId="{D29530A9-24A1-4D12-8707-D0FB2DDCAD25}" dt="2023-11-27T21:49:09.625" v="565" actId="26606"/>
          <ac:spMkLst>
            <pc:docMk/>
            <pc:sldMk cId="821380323" sldId="417"/>
            <ac:spMk id="11" creationId="{A7AE9375-4664-4DB2-922D-2782A6E439AC}"/>
          </ac:spMkLst>
        </pc:spChg>
        <pc:cxnChg chg="add del">
          <ac:chgData name="Theodora Theodoratou" userId="7654817c-03f1-403e-a253-4ff404655dfd" providerId="ADAL" clId="{D29530A9-24A1-4D12-8707-D0FB2DDCAD25}" dt="2023-11-27T21:49:09.625" v="565" actId="26606"/>
          <ac:cxnSpMkLst>
            <pc:docMk/>
            <pc:sldMk cId="821380323" sldId="417"/>
            <ac:cxnSpMk id="13" creationId="{EE504C98-6397-41C1-A8D8-2D9C4ED307E0}"/>
          </ac:cxnSpMkLst>
        </pc:cxnChg>
        <pc:cxnChg chg="add del">
          <ac:chgData name="Theodora Theodoratou" userId="7654817c-03f1-403e-a253-4ff404655dfd" providerId="ADAL" clId="{D29530A9-24A1-4D12-8707-D0FB2DDCAD25}" dt="2023-11-27T21:49:09.625" v="565" actId="26606"/>
          <ac:cxnSpMkLst>
            <pc:docMk/>
            <pc:sldMk cId="821380323" sldId="417"/>
            <ac:cxnSpMk id="15" creationId="{17C2F6CE-0CF2-4DDD-85F5-96799A328F15}"/>
          </ac:cxnSpMkLst>
        </pc:cxnChg>
      </pc:sldChg>
      <pc:sldChg chg="addSp modSp add mod setBg addAnim">
        <pc:chgData name="Theodora Theodoratou" userId="7654817c-03f1-403e-a253-4ff404655dfd" providerId="ADAL" clId="{D29530A9-24A1-4D12-8707-D0FB2DDCAD25}" dt="2023-11-27T12:57:37.991" v="472"/>
        <pc:sldMkLst>
          <pc:docMk/>
          <pc:sldMk cId="3808137398" sldId="418"/>
        </pc:sldMkLst>
        <pc:spChg chg="mod">
          <ac:chgData name="Theodora Theodoratou" userId="7654817c-03f1-403e-a253-4ff404655dfd" providerId="ADAL" clId="{D29530A9-24A1-4D12-8707-D0FB2DDCAD25}" dt="2023-11-27T12:57:37.990" v="471" actId="26606"/>
          <ac:spMkLst>
            <pc:docMk/>
            <pc:sldMk cId="3808137398" sldId="418"/>
            <ac:spMk id="2" creationId="{F8F54156-550B-314E-121A-7FE681D5006D}"/>
          </ac:spMkLst>
        </pc:spChg>
        <pc:spChg chg="mod">
          <ac:chgData name="Theodora Theodoratou" userId="7654817c-03f1-403e-a253-4ff404655dfd" providerId="ADAL" clId="{D29530A9-24A1-4D12-8707-D0FB2DDCAD25}" dt="2023-11-27T12:57:37.990" v="471" actId="26606"/>
          <ac:spMkLst>
            <pc:docMk/>
            <pc:sldMk cId="3808137398" sldId="418"/>
            <ac:spMk id="3" creationId="{6542CA03-5D7B-8C0A-F65B-1A6314A75382}"/>
          </ac:spMkLst>
        </pc:spChg>
        <pc:spChg chg="add">
          <ac:chgData name="Theodora Theodoratou" userId="7654817c-03f1-403e-a253-4ff404655dfd" providerId="ADAL" clId="{D29530A9-24A1-4D12-8707-D0FB2DDCAD25}" dt="2023-11-27T12:57:37.990" v="471" actId="26606"/>
          <ac:spMkLst>
            <pc:docMk/>
            <pc:sldMk cId="3808137398" sldId="418"/>
            <ac:spMk id="8" creationId="{E8A8EAB8-D2FF-444D-B34B-7D32F106AD0E}"/>
          </ac:spMkLst>
        </pc:spChg>
        <pc:cxnChg chg="add">
          <ac:chgData name="Theodora Theodoratou" userId="7654817c-03f1-403e-a253-4ff404655dfd" providerId="ADAL" clId="{D29530A9-24A1-4D12-8707-D0FB2DDCAD25}" dt="2023-11-27T12:57:37.990" v="471" actId="26606"/>
          <ac:cxnSpMkLst>
            <pc:docMk/>
            <pc:sldMk cId="3808137398" sldId="418"/>
            <ac:cxnSpMk id="10" creationId="{067633D1-6EE6-4118-B9F0-B363477BEE7A}"/>
          </ac:cxnSpMkLst>
        </pc:cxnChg>
        <pc:cxnChg chg="add">
          <ac:chgData name="Theodora Theodoratou" userId="7654817c-03f1-403e-a253-4ff404655dfd" providerId="ADAL" clId="{D29530A9-24A1-4D12-8707-D0FB2DDCAD25}" dt="2023-11-27T12:57:37.990" v="471" actId="26606"/>
          <ac:cxnSpMkLst>
            <pc:docMk/>
            <pc:sldMk cId="3808137398" sldId="418"/>
            <ac:cxnSpMk id="12" creationId="{4AD7FFC6-42A9-49CB-B5E9-B3F6B038331B}"/>
          </ac:cxnSpMkLst>
        </pc:cxnChg>
      </pc:sldChg>
      <pc:sldChg chg="addSp delSp modSp add mod setBg">
        <pc:chgData name="Theodora Theodoratou" userId="7654817c-03f1-403e-a253-4ff404655dfd" providerId="ADAL" clId="{D29530A9-24A1-4D12-8707-D0FB2DDCAD25}" dt="2023-11-27T12:48:20.479" v="371" actId="1076"/>
        <pc:sldMkLst>
          <pc:docMk/>
          <pc:sldMk cId="3989297131" sldId="419"/>
        </pc:sldMkLst>
        <pc:spChg chg="add del">
          <ac:chgData name="Theodora Theodoratou" userId="7654817c-03f1-403e-a253-4ff404655dfd" providerId="ADAL" clId="{D29530A9-24A1-4D12-8707-D0FB2DDCAD25}" dt="2023-11-27T12:48:02.295" v="366" actId="478"/>
          <ac:spMkLst>
            <pc:docMk/>
            <pc:sldMk cId="3989297131" sldId="419"/>
            <ac:spMk id="9" creationId="{DAA3C711-FC78-8E04-0236-3A65726E9C61}"/>
          </ac:spMkLst>
        </pc:spChg>
        <pc:spChg chg="add">
          <ac:chgData name="Theodora Theodoratou" userId="7654817c-03f1-403e-a253-4ff404655dfd" providerId="ADAL" clId="{D29530A9-24A1-4D12-8707-D0FB2DDCAD25}" dt="2023-11-27T12:47:55.213" v="365" actId="26606"/>
          <ac:spMkLst>
            <pc:docMk/>
            <pc:sldMk cId="3989297131" sldId="419"/>
            <ac:spMk id="12" creationId="{375B19E4-0108-41C4-8DB1-11BAE0B49D9B}"/>
          </ac:spMkLst>
        </pc:spChg>
        <pc:picChg chg="mod">
          <ac:chgData name="Theodora Theodoratou" userId="7654817c-03f1-403e-a253-4ff404655dfd" providerId="ADAL" clId="{D29530A9-24A1-4D12-8707-D0FB2DDCAD25}" dt="2023-11-27T12:48:20.479" v="371" actId="1076"/>
          <ac:picMkLst>
            <pc:docMk/>
            <pc:sldMk cId="3989297131" sldId="419"/>
            <ac:picMk id="5" creationId="{C0904E58-8E56-6B48-DBEE-AB33DE1D9C74}"/>
          </ac:picMkLst>
        </pc:picChg>
        <pc:cxnChg chg="add">
          <ac:chgData name="Theodora Theodoratou" userId="7654817c-03f1-403e-a253-4ff404655dfd" providerId="ADAL" clId="{D29530A9-24A1-4D12-8707-D0FB2DDCAD25}" dt="2023-11-27T12:47:55.213" v="365" actId="26606"/>
          <ac:cxnSpMkLst>
            <pc:docMk/>
            <pc:sldMk cId="3989297131" sldId="419"/>
            <ac:cxnSpMk id="14" creationId="{C727A21A-62F5-405C-B7A5-439FD3993289}"/>
          </ac:cxnSpMkLst>
        </pc:cxnChg>
        <pc:cxnChg chg="add">
          <ac:chgData name="Theodora Theodoratou" userId="7654817c-03f1-403e-a253-4ff404655dfd" providerId="ADAL" clId="{D29530A9-24A1-4D12-8707-D0FB2DDCAD25}" dt="2023-11-27T12:47:55.213" v="365" actId="26606"/>
          <ac:cxnSpMkLst>
            <pc:docMk/>
            <pc:sldMk cId="3989297131" sldId="419"/>
            <ac:cxnSpMk id="16" creationId="{92E62CE6-1D21-4565-8E90-0F1D900BEF85}"/>
          </ac:cxnSpMkLst>
        </pc:cxnChg>
      </pc:sldChg>
      <pc:sldChg chg="addSp modSp add mod setBg">
        <pc:chgData name="Theodora Theodoratou" userId="7654817c-03f1-403e-a253-4ff404655dfd" providerId="ADAL" clId="{D29530A9-24A1-4D12-8707-D0FB2DDCAD25}" dt="2023-11-27T12:58:39.093" v="477" actId="26606"/>
        <pc:sldMkLst>
          <pc:docMk/>
          <pc:sldMk cId="2955187565" sldId="420"/>
        </pc:sldMkLst>
        <pc:spChg chg="mod">
          <ac:chgData name="Theodora Theodoratou" userId="7654817c-03f1-403e-a253-4ff404655dfd" providerId="ADAL" clId="{D29530A9-24A1-4D12-8707-D0FB2DDCAD25}" dt="2023-11-27T12:58:39.093" v="477" actId="26606"/>
          <ac:spMkLst>
            <pc:docMk/>
            <pc:sldMk cId="2955187565" sldId="420"/>
            <ac:spMk id="2" creationId="{5C5BD378-C877-BA00-F9F5-9F4FB43DA8AB}"/>
          </ac:spMkLst>
        </pc:spChg>
        <pc:spChg chg="mod">
          <ac:chgData name="Theodora Theodoratou" userId="7654817c-03f1-403e-a253-4ff404655dfd" providerId="ADAL" clId="{D29530A9-24A1-4D12-8707-D0FB2DDCAD25}" dt="2023-11-27T12:58:39.093" v="477" actId="26606"/>
          <ac:spMkLst>
            <pc:docMk/>
            <pc:sldMk cId="2955187565" sldId="420"/>
            <ac:spMk id="3" creationId="{4F9A5B65-CA19-D38F-EC2C-9B237B4C3A6D}"/>
          </ac:spMkLst>
        </pc:spChg>
        <pc:spChg chg="add">
          <ac:chgData name="Theodora Theodoratou" userId="7654817c-03f1-403e-a253-4ff404655dfd" providerId="ADAL" clId="{D29530A9-24A1-4D12-8707-D0FB2DDCAD25}" dt="2023-11-27T12:58:39.093" v="477" actId="26606"/>
          <ac:spMkLst>
            <pc:docMk/>
            <pc:sldMk cId="2955187565" sldId="420"/>
            <ac:spMk id="8" creationId="{E8A8EAB8-D2FF-444D-B34B-7D32F106AD0E}"/>
          </ac:spMkLst>
        </pc:spChg>
        <pc:cxnChg chg="add">
          <ac:chgData name="Theodora Theodoratou" userId="7654817c-03f1-403e-a253-4ff404655dfd" providerId="ADAL" clId="{D29530A9-24A1-4D12-8707-D0FB2DDCAD25}" dt="2023-11-27T12:58:39.093" v="477" actId="26606"/>
          <ac:cxnSpMkLst>
            <pc:docMk/>
            <pc:sldMk cId="2955187565" sldId="420"/>
            <ac:cxnSpMk id="10" creationId="{067633D1-6EE6-4118-B9F0-B363477BEE7A}"/>
          </ac:cxnSpMkLst>
        </pc:cxnChg>
        <pc:cxnChg chg="add">
          <ac:chgData name="Theodora Theodoratou" userId="7654817c-03f1-403e-a253-4ff404655dfd" providerId="ADAL" clId="{D29530A9-24A1-4D12-8707-D0FB2DDCAD25}" dt="2023-11-27T12:58:39.093" v="477" actId="26606"/>
          <ac:cxnSpMkLst>
            <pc:docMk/>
            <pc:sldMk cId="2955187565" sldId="420"/>
            <ac:cxnSpMk id="12" creationId="{4AD7FFC6-42A9-49CB-B5E9-B3F6B038331B}"/>
          </ac:cxnSpMkLst>
        </pc:cxnChg>
      </pc:sldChg>
      <pc:sldChg chg="addSp modSp add mod setBg">
        <pc:chgData name="Theodora Theodoratou" userId="7654817c-03f1-403e-a253-4ff404655dfd" providerId="ADAL" clId="{D29530A9-24A1-4D12-8707-D0FB2DDCAD25}" dt="2023-11-27T12:57:13.915" v="470" actId="26606"/>
        <pc:sldMkLst>
          <pc:docMk/>
          <pc:sldMk cId="1514005033" sldId="421"/>
        </pc:sldMkLst>
        <pc:spChg chg="mod">
          <ac:chgData name="Theodora Theodoratou" userId="7654817c-03f1-403e-a253-4ff404655dfd" providerId="ADAL" clId="{D29530A9-24A1-4D12-8707-D0FB2DDCAD25}" dt="2023-11-27T12:57:13.915" v="470" actId="26606"/>
          <ac:spMkLst>
            <pc:docMk/>
            <pc:sldMk cId="1514005033" sldId="421"/>
            <ac:spMk id="2" creationId="{63B52ABB-214E-90F2-6F5E-DCB2350B0791}"/>
          </ac:spMkLst>
        </pc:spChg>
        <pc:spChg chg="mod">
          <ac:chgData name="Theodora Theodoratou" userId="7654817c-03f1-403e-a253-4ff404655dfd" providerId="ADAL" clId="{D29530A9-24A1-4D12-8707-D0FB2DDCAD25}" dt="2023-11-27T12:57:13.915" v="470" actId="26606"/>
          <ac:spMkLst>
            <pc:docMk/>
            <pc:sldMk cId="1514005033" sldId="421"/>
            <ac:spMk id="3" creationId="{CA87EBA4-073A-67A9-B343-205410A5F652}"/>
          </ac:spMkLst>
        </pc:spChg>
        <pc:spChg chg="add">
          <ac:chgData name="Theodora Theodoratou" userId="7654817c-03f1-403e-a253-4ff404655dfd" providerId="ADAL" clId="{D29530A9-24A1-4D12-8707-D0FB2DDCAD25}" dt="2023-11-27T12:57:13.915" v="470" actId="26606"/>
          <ac:spMkLst>
            <pc:docMk/>
            <pc:sldMk cId="1514005033" sldId="421"/>
            <ac:spMk id="8" creationId="{A7AE9375-4664-4DB2-922D-2782A6E439AC}"/>
          </ac:spMkLst>
        </pc:spChg>
        <pc:spChg chg="add">
          <ac:chgData name="Theodora Theodoratou" userId="7654817c-03f1-403e-a253-4ff404655dfd" providerId="ADAL" clId="{D29530A9-24A1-4D12-8707-D0FB2DDCAD25}" dt="2023-11-27T12:57:13.915" v="470" actId="26606"/>
          <ac:spMkLst>
            <pc:docMk/>
            <pc:sldMk cId="1514005033" sldId="421"/>
            <ac:spMk id="12" creationId="{9DD005C1-8C51-42D6-9BEE-B9B83849743D}"/>
          </ac:spMkLst>
        </pc:spChg>
        <pc:cxnChg chg="add">
          <ac:chgData name="Theodora Theodoratou" userId="7654817c-03f1-403e-a253-4ff404655dfd" providerId="ADAL" clId="{D29530A9-24A1-4D12-8707-D0FB2DDCAD25}" dt="2023-11-27T12:57:13.915" v="470" actId="26606"/>
          <ac:cxnSpMkLst>
            <pc:docMk/>
            <pc:sldMk cId="1514005033" sldId="421"/>
            <ac:cxnSpMk id="10" creationId="{EE504C98-6397-41C1-A8D8-2D9C4ED307E0}"/>
          </ac:cxnSpMkLst>
        </pc:cxnChg>
      </pc:sldChg>
      <pc:sldChg chg="addSp modSp add mod setBg">
        <pc:chgData name="Theodora Theodoratou" userId="7654817c-03f1-403e-a253-4ff404655dfd" providerId="ADAL" clId="{D29530A9-24A1-4D12-8707-D0FB2DDCAD25}" dt="2023-11-27T21:46:34.481" v="559" actId="1076"/>
        <pc:sldMkLst>
          <pc:docMk/>
          <pc:sldMk cId="868425926" sldId="422"/>
        </pc:sldMkLst>
        <pc:spChg chg="mod">
          <ac:chgData name="Theodora Theodoratou" userId="7654817c-03f1-403e-a253-4ff404655dfd" providerId="ADAL" clId="{D29530A9-24A1-4D12-8707-D0FB2DDCAD25}" dt="2023-11-27T21:46:00.661" v="554" actId="20577"/>
          <ac:spMkLst>
            <pc:docMk/>
            <pc:sldMk cId="868425926" sldId="422"/>
            <ac:spMk id="2" creationId="{0997EAC1-8EA3-BCF5-EC65-CB530EE8D2E4}"/>
          </ac:spMkLst>
        </pc:spChg>
        <pc:spChg chg="mod">
          <ac:chgData name="Theodora Theodoratou" userId="7654817c-03f1-403e-a253-4ff404655dfd" providerId="ADAL" clId="{D29530A9-24A1-4D12-8707-D0FB2DDCAD25}" dt="2023-11-27T21:46:34.481" v="559" actId="1076"/>
          <ac:spMkLst>
            <pc:docMk/>
            <pc:sldMk cId="868425926" sldId="422"/>
            <ac:spMk id="3" creationId="{50F4142F-DEB7-E0D3-74B7-9FD06245B612}"/>
          </ac:spMkLst>
        </pc:spChg>
        <pc:spChg chg="add">
          <ac:chgData name="Theodora Theodoratou" userId="7654817c-03f1-403e-a253-4ff404655dfd" providerId="ADAL" clId="{D29530A9-24A1-4D12-8707-D0FB2DDCAD25}" dt="2023-11-27T12:45:13.156" v="328" actId="26606"/>
          <ac:spMkLst>
            <pc:docMk/>
            <pc:sldMk cId="868425926" sldId="422"/>
            <ac:spMk id="8" creationId="{E8A8EAB8-D2FF-444D-B34B-7D32F106AD0E}"/>
          </ac:spMkLst>
        </pc:spChg>
        <pc:cxnChg chg="add">
          <ac:chgData name="Theodora Theodoratou" userId="7654817c-03f1-403e-a253-4ff404655dfd" providerId="ADAL" clId="{D29530A9-24A1-4D12-8707-D0FB2DDCAD25}" dt="2023-11-27T12:45:13.156" v="328" actId="26606"/>
          <ac:cxnSpMkLst>
            <pc:docMk/>
            <pc:sldMk cId="868425926" sldId="422"/>
            <ac:cxnSpMk id="10" creationId="{067633D1-6EE6-4118-B9F0-B363477BEE7A}"/>
          </ac:cxnSpMkLst>
        </pc:cxnChg>
        <pc:cxnChg chg="add">
          <ac:chgData name="Theodora Theodoratou" userId="7654817c-03f1-403e-a253-4ff404655dfd" providerId="ADAL" clId="{D29530A9-24A1-4D12-8707-D0FB2DDCAD25}" dt="2023-11-27T12:45:13.156" v="328" actId="26606"/>
          <ac:cxnSpMkLst>
            <pc:docMk/>
            <pc:sldMk cId="868425926" sldId="422"/>
            <ac:cxnSpMk id="12" creationId="{4AD7FFC6-42A9-49CB-B5E9-B3F6B038331B}"/>
          </ac:cxnSpMkLst>
        </pc:cxnChg>
      </pc:sldChg>
      <pc:sldChg chg="addSp delSp modSp add mod setBg addAnim">
        <pc:chgData name="Theodora Theodoratou" userId="7654817c-03f1-403e-a253-4ff404655dfd" providerId="ADAL" clId="{D29530A9-24A1-4D12-8707-D0FB2DDCAD25}" dt="2023-11-27T21:46:56.450" v="560" actId="122"/>
        <pc:sldMkLst>
          <pc:docMk/>
          <pc:sldMk cId="1169416267" sldId="423"/>
        </pc:sldMkLst>
        <pc:spChg chg="mod ord">
          <ac:chgData name="Theodora Theodoratou" userId="7654817c-03f1-403e-a253-4ff404655dfd" providerId="ADAL" clId="{D29530A9-24A1-4D12-8707-D0FB2DDCAD25}" dt="2023-11-27T21:46:56.450" v="560" actId="122"/>
          <ac:spMkLst>
            <pc:docMk/>
            <pc:sldMk cId="1169416267" sldId="423"/>
            <ac:spMk id="2" creationId="{F37D7FE5-C792-E6F1-6332-73D954AED0A7}"/>
          </ac:spMkLst>
        </pc:spChg>
        <pc:spChg chg="add del">
          <ac:chgData name="Theodora Theodoratou" userId="7654817c-03f1-403e-a253-4ff404655dfd" providerId="ADAL" clId="{D29530A9-24A1-4D12-8707-D0FB2DDCAD25}" dt="2023-11-27T12:46:02.665" v="347" actId="26606"/>
          <ac:spMkLst>
            <pc:docMk/>
            <pc:sldMk cId="1169416267" sldId="423"/>
            <ac:spMk id="10" creationId="{FB5B0058-AF13-4859-B429-4EDDE2A26F7F}"/>
          </ac:spMkLst>
        </pc:spChg>
        <pc:spChg chg="add del">
          <ac:chgData name="Theodora Theodoratou" userId="7654817c-03f1-403e-a253-4ff404655dfd" providerId="ADAL" clId="{D29530A9-24A1-4D12-8707-D0FB2DDCAD25}" dt="2023-11-27T12:46:02.665" v="347" actId="26606"/>
          <ac:spMkLst>
            <pc:docMk/>
            <pc:sldMk cId="1169416267" sldId="423"/>
            <ac:spMk id="14" creationId="{81BD432D-FAB3-4B5D-BF27-4DA7C75B3238}"/>
          </ac:spMkLst>
        </pc:spChg>
        <pc:spChg chg="add del">
          <ac:chgData name="Theodora Theodoratou" userId="7654817c-03f1-403e-a253-4ff404655dfd" providerId="ADAL" clId="{D29530A9-24A1-4D12-8707-D0FB2DDCAD25}" dt="2023-11-27T12:48:41.925" v="373" actId="26606"/>
          <ac:spMkLst>
            <pc:docMk/>
            <pc:sldMk cId="1169416267" sldId="423"/>
            <ac:spMk id="16" creationId="{22A397E7-BF60-45B2-84C7-B074B76C37A7}"/>
          </ac:spMkLst>
        </pc:spChg>
        <pc:spChg chg="add del">
          <ac:chgData name="Theodora Theodoratou" userId="7654817c-03f1-403e-a253-4ff404655dfd" providerId="ADAL" clId="{D29530A9-24A1-4D12-8707-D0FB2DDCAD25}" dt="2023-11-27T12:48:41.925" v="373" actId="26606"/>
          <ac:spMkLst>
            <pc:docMk/>
            <pc:sldMk cId="1169416267" sldId="423"/>
            <ac:spMk id="17" creationId="{890DEF05-784E-4B61-89E4-04C4ECF4E5A0}"/>
          </ac:spMkLst>
        </pc:spChg>
        <pc:spChg chg="add">
          <ac:chgData name="Theodora Theodoratou" userId="7654817c-03f1-403e-a253-4ff404655dfd" providerId="ADAL" clId="{D29530A9-24A1-4D12-8707-D0FB2DDCAD25}" dt="2023-11-27T12:48:41.925" v="373" actId="26606"/>
          <ac:spMkLst>
            <pc:docMk/>
            <pc:sldMk cId="1169416267" sldId="423"/>
            <ac:spMk id="23" creationId="{FB5B0058-AF13-4859-B429-4EDDE2A26F7F}"/>
          </ac:spMkLst>
        </pc:spChg>
        <pc:spChg chg="add">
          <ac:chgData name="Theodora Theodoratou" userId="7654817c-03f1-403e-a253-4ff404655dfd" providerId="ADAL" clId="{D29530A9-24A1-4D12-8707-D0FB2DDCAD25}" dt="2023-11-27T12:48:41.925" v="373" actId="26606"/>
          <ac:spMkLst>
            <pc:docMk/>
            <pc:sldMk cId="1169416267" sldId="423"/>
            <ac:spMk id="25" creationId="{1A89CBBC-7743-43D9-A324-25CB472E9B2E}"/>
          </ac:spMkLst>
        </pc:spChg>
        <pc:picChg chg="mod ord modCrop">
          <ac:chgData name="Theodora Theodoratou" userId="7654817c-03f1-403e-a253-4ff404655dfd" providerId="ADAL" clId="{D29530A9-24A1-4D12-8707-D0FB2DDCAD25}" dt="2023-11-27T12:48:41.925" v="373" actId="26606"/>
          <ac:picMkLst>
            <pc:docMk/>
            <pc:sldMk cId="1169416267" sldId="423"/>
            <ac:picMk id="5" creationId="{DDFB9895-6CEE-7C9D-9F0F-6869FC80788A}"/>
          </ac:picMkLst>
        </pc:picChg>
        <pc:cxnChg chg="add del">
          <ac:chgData name="Theodora Theodoratou" userId="7654817c-03f1-403e-a253-4ff404655dfd" providerId="ADAL" clId="{D29530A9-24A1-4D12-8707-D0FB2DDCAD25}" dt="2023-11-27T12:46:02.665" v="347" actId="26606"/>
          <ac:cxnSpMkLst>
            <pc:docMk/>
            <pc:sldMk cId="1169416267" sldId="423"/>
            <ac:cxnSpMk id="12" creationId="{07A9243D-8FC3-4B36-874B-55906B03F484}"/>
          </ac:cxnSpMkLst>
        </pc:cxnChg>
        <pc:cxnChg chg="add del">
          <ac:chgData name="Theodora Theodoratou" userId="7654817c-03f1-403e-a253-4ff404655dfd" providerId="ADAL" clId="{D29530A9-24A1-4D12-8707-D0FB2DDCAD25}" dt="2023-11-27T12:48:41.925" v="373" actId="26606"/>
          <ac:cxnSpMkLst>
            <pc:docMk/>
            <pc:sldMk cId="1169416267" sldId="423"/>
            <ac:cxnSpMk id="18" creationId="{C41BAEC7-F7B0-4224-8B18-8F74B7D87F0B}"/>
          </ac:cxnSpMkLst>
        </pc:cxnChg>
      </pc:sldChg>
      <pc:sldChg chg="addSp delSp modSp add mod setBg addAnim">
        <pc:chgData name="Theodora Theodoratou" userId="7654817c-03f1-403e-a253-4ff404655dfd" providerId="ADAL" clId="{D29530A9-24A1-4D12-8707-D0FB2DDCAD25}" dt="2023-11-27T21:47:05.035" v="561" actId="122"/>
        <pc:sldMkLst>
          <pc:docMk/>
          <pc:sldMk cId="1355077789" sldId="424"/>
        </pc:sldMkLst>
        <pc:spChg chg="mod ord">
          <ac:chgData name="Theodora Theodoratou" userId="7654817c-03f1-403e-a253-4ff404655dfd" providerId="ADAL" clId="{D29530A9-24A1-4D12-8707-D0FB2DDCAD25}" dt="2023-11-27T21:47:05.035" v="561" actId="122"/>
          <ac:spMkLst>
            <pc:docMk/>
            <pc:sldMk cId="1355077789" sldId="424"/>
            <ac:spMk id="2" creationId="{1FB2136C-1041-6730-1F6F-E4C351119DE3}"/>
          </ac:spMkLst>
        </pc:spChg>
        <pc:spChg chg="add del">
          <ac:chgData name="Theodora Theodoratou" userId="7654817c-03f1-403e-a253-4ff404655dfd" providerId="ADAL" clId="{D29530A9-24A1-4D12-8707-D0FB2DDCAD25}" dt="2023-11-27T12:48:35.771" v="372" actId="26606"/>
          <ac:spMkLst>
            <pc:docMk/>
            <pc:sldMk cId="1355077789" sldId="424"/>
            <ac:spMk id="10" creationId="{22A397E7-BF60-45B2-84C7-B074B76C37A7}"/>
          </ac:spMkLst>
        </pc:spChg>
        <pc:spChg chg="add del">
          <ac:chgData name="Theodora Theodoratou" userId="7654817c-03f1-403e-a253-4ff404655dfd" providerId="ADAL" clId="{D29530A9-24A1-4D12-8707-D0FB2DDCAD25}" dt="2023-11-27T12:48:35.771" v="372" actId="26606"/>
          <ac:spMkLst>
            <pc:docMk/>
            <pc:sldMk cId="1355077789" sldId="424"/>
            <ac:spMk id="12" creationId="{890DEF05-784E-4B61-89E4-04C4ECF4E5A0}"/>
          </ac:spMkLst>
        </pc:spChg>
        <pc:spChg chg="add">
          <ac:chgData name="Theodora Theodoratou" userId="7654817c-03f1-403e-a253-4ff404655dfd" providerId="ADAL" clId="{D29530A9-24A1-4D12-8707-D0FB2DDCAD25}" dt="2023-11-27T12:48:35.771" v="372" actId="26606"/>
          <ac:spMkLst>
            <pc:docMk/>
            <pc:sldMk cId="1355077789" sldId="424"/>
            <ac:spMk id="19" creationId="{FB5B0058-AF13-4859-B429-4EDDE2A26F7F}"/>
          </ac:spMkLst>
        </pc:spChg>
        <pc:spChg chg="add">
          <ac:chgData name="Theodora Theodoratou" userId="7654817c-03f1-403e-a253-4ff404655dfd" providerId="ADAL" clId="{D29530A9-24A1-4D12-8707-D0FB2DDCAD25}" dt="2023-11-27T12:48:35.771" v="372" actId="26606"/>
          <ac:spMkLst>
            <pc:docMk/>
            <pc:sldMk cId="1355077789" sldId="424"/>
            <ac:spMk id="21" creationId="{1A89CBBC-7743-43D9-A324-25CB472E9B2E}"/>
          </ac:spMkLst>
        </pc:spChg>
        <pc:picChg chg="mod ord modCrop">
          <ac:chgData name="Theodora Theodoratou" userId="7654817c-03f1-403e-a253-4ff404655dfd" providerId="ADAL" clId="{D29530A9-24A1-4D12-8707-D0FB2DDCAD25}" dt="2023-11-27T12:48:35.771" v="372" actId="26606"/>
          <ac:picMkLst>
            <pc:docMk/>
            <pc:sldMk cId="1355077789" sldId="424"/>
            <ac:picMk id="5" creationId="{3F572C32-AB1A-184B-96E6-817D558060F5}"/>
          </ac:picMkLst>
        </pc:picChg>
        <pc:cxnChg chg="add del">
          <ac:chgData name="Theodora Theodoratou" userId="7654817c-03f1-403e-a253-4ff404655dfd" providerId="ADAL" clId="{D29530A9-24A1-4D12-8707-D0FB2DDCAD25}" dt="2023-11-27T12:48:35.771" v="372" actId="26606"/>
          <ac:cxnSpMkLst>
            <pc:docMk/>
            <pc:sldMk cId="1355077789" sldId="424"/>
            <ac:cxnSpMk id="14" creationId="{C41BAEC7-F7B0-4224-8B18-8F74B7D87F0B}"/>
          </ac:cxnSpMkLst>
        </pc:cxnChg>
      </pc:sldChg>
      <pc:sldChg chg="addSp modSp add mod setBg">
        <pc:chgData name="Theodora Theodoratou" userId="7654817c-03f1-403e-a253-4ff404655dfd" providerId="ADAL" clId="{D29530A9-24A1-4D12-8707-D0FB2DDCAD25}" dt="2023-11-27T12:50:15.021" v="381" actId="14100"/>
        <pc:sldMkLst>
          <pc:docMk/>
          <pc:sldMk cId="3749691950" sldId="425"/>
        </pc:sldMkLst>
        <pc:spChg chg="mod">
          <ac:chgData name="Theodora Theodoratou" userId="7654817c-03f1-403e-a253-4ff404655dfd" providerId="ADAL" clId="{D29530A9-24A1-4D12-8707-D0FB2DDCAD25}" dt="2023-11-27T12:48:56.363" v="374" actId="26606"/>
          <ac:spMkLst>
            <pc:docMk/>
            <pc:sldMk cId="3749691950" sldId="425"/>
            <ac:spMk id="2" creationId="{0B8755D2-E3D2-7DFB-EED8-73A5B638E835}"/>
          </ac:spMkLst>
        </pc:spChg>
        <pc:spChg chg="add">
          <ac:chgData name="Theodora Theodoratou" userId="7654817c-03f1-403e-a253-4ff404655dfd" providerId="ADAL" clId="{D29530A9-24A1-4D12-8707-D0FB2DDCAD25}" dt="2023-11-27T12:48:56.363" v="374" actId="26606"/>
          <ac:spMkLst>
            <pc:docMk/>
            <pc:sldMk cId="3749691950" sldId="425"/>
            <ac:spMk id="12" creationId="{FB5B0058-AF13-4859-B429-4EDDE2A26F7F}"/>
          </ac:spMkLst>
        </pc:spChg>
        <pc:spChg chg="add">
          <ac:chgData name="Theodora Theodoratou" userId="7654817c-03f1-403e-a253-4ff404655dfd" providerId="ADAL" clId="{D29530A9-24A1-4D12-8707-D0FB2DDCAD25}" dt="2023-11-27T12:48:56.363" v="374" actId="26606"/>
          <ac:spMkLst>
            <pc:docMk/>
            <pc:sldMk cId="3749691950" sldId="425"/>
            <ac:spMk id="14" creationId="{0277405F-0B4F-4418-B773-1B38814125B6}"/>
          </ac:spMkLst>
        </pc:spChg>
        <pc:picChg chg="mod ord">
          <ac:chgData name="Theodora Theodoratou" userId="7654817c-03f1-403e-a253-4ff404655dfd" providerId="ADAL" clId="{D29530A9-24A1-4D12-8707-D0FB2DDCAD25}" dt="2023-11-27T12:49:29.468" v="377" actId="14100"/>
          <ac:picMkLst>
            <pc:docMk/>
            <pc:sldMk cId="3749691950" sldId="425"/>
            <ac:picMk id="6" creationId="{E8C63DA5-FB5A-881B-22B1-EE3BF505A153}"/>
          </ac:picMkLst>
        </pc:picChg>
        <pc:picChg chg="mod">
          <ac:chgData name="Theodora Theodoratou" userId="7654817c-03f1-403e-a253-4ff404655dfd" providerId="ADAL" clId="{D29530A9-24A1-4D12-8707-D0FB2DDCAD25}" dt="2023-11-27T12:50:15.021" v="381" actId="14100"/>
          <ac:picMkLst>
            <pc:docMk/>
            <pc:sldMk cId="3749691950" sldId="425"/>
            <ac:picMk id="7" creationId="{968BE862-C88D-A5D4-6F42-56F821C7CBCF}"/>
          </ac:picMkLst>
        </pc:picChg>
      </pc:sldChg>
      <pc:sldChg chg="add del">
        <pc:chgData name="Theodora Theodoratou" userId="7654817c-03f1-403e-a253-4ff404655dfd" providerId="ADAL" clId="{D29530A9-24A1-4D12-8707-D0FB2DDCAD25}" dt="2023-11-27T12:56:50.620" v="467" actId="47"/>
        <pc:sldMkLst>
          <pc:docMk/>
          <pc:sldMk cId="3284830884" sldId="426"/>
        </pc:sldMkLst>
      </pc:sldChg>
      <pc:sldChg chg="addSp delSp modSp add mod setBg">
        <pc:chgData name="Theodora Theodoratou" userId="7654817c-03f1-403e-a253-4ff404655dfd" providerId="ADAL" clId="{D29530A9-24A1-4D12-8707-D0FB2DDCAD25}" dt="2023-11-27T12:56:47.485" v="466" actId="1076"/>
        <pc:sldMkLst>
          <pc:docMk/>
          <pc:sldMk cId="2745914610" sldId="427"/>
        </pc:sldMkLst>
        <pc:spChg chg="add del">
          <ac:chgData name="Theodora Theodoratou" userId="7654817c-03f1-403e-a253-4ff404655dfd" providerId="ADAL" clId="{D29530A9-24A1-4D12-8707-D0FB2DDCAD25}" dt="2023-11-27T12:56:38.520" v="464" actId="478"/>
          <ac:spMkLst>
            <pc:docMk/>
            <pc:sldMk cId="2745914610" sldId="427"/>
            <ac:spMk id="9" creationId="{483703EA-E2AA-CE8E-EEBF-1C12CEA9029E}"/>
          </ac:spMkLst>
        </pc:spChg>
        <pc:spChg chg="add">
          <ac:chgData name="Theodora Theodoratou" userId="7654817c-03f1-403e-a253-4ff404655dfd" providerId="ADAL" clId="{D29530A9-24A1-4D12-8707-D0FB2DDCAD25}" dt="2023-11-27T12:56:30.832" v="463" actId="26606"/>
          <ac:spMkLst>
            <pc:docMk/>
            <pc:sldMk cId="2745914610" sldId="427"/>
            <ac:spMk id="12" creationId="{E8A8EAB8-D2FF-444D-B34B-7D32F106AD0E}"/>
          </ac:spMkLst>
        </pc:spChg>
        <pc:spChg chg="add">
          <ac:chgData name="Theodora Theodoratou" userId="7654817c-03f1-403e-a253-4ff404655dfd" providerId="ADAL" clId="{D29530A9-24A1-4D12-8707-D0FB2DDCAD25}" dt="2023-11-27T12:56:30.832" v="463" actId="26606"/>
          <ac:spMkLst>
            <pc:docMk/>
            <pc:sldMk cId="2745914610" sldId="427"/>
            <ac:spMk id="14" creationId="{C61F2F60-14E3-4196-B7CE-175E46F04481}"/>
          </ac:spMkLst>
        </pc:spChg>
        <pc:picChg chg="mod">
          <ac:chgData name="Theodora Theodoratou" userId="7654817c-03f1-403e-a253-4ff404655dfd" providerId="ADAL" clId="{D29530A9-24A1-4D12-8707-D0FB2DDCAD25}" dt="2023-11-27T12:56:47.485" v="466" actId="1076"/>
          <ac:picMkLst>
            <pc:docMk/>
            <pc:sldMk cId="2745914610" sldId="427"/>
            <ac:picMk id="5" creationId="{A391308B-0CC4-F970-22F1-4EF1974709C2}"/>
          </ac:picMkLst>
        </pc:picChg>
      </pc:sldChg>
      <pc:sldChg chg="addSp modSp add mod setBg">
        <pc:chgData name="Theodora Theodoratou" userId="7654817c-03f1-403e-a253-4ff404655dfd" providerId="ADAL" clId="{D29530A9-24A1-4D12-8707-D0FB2DDCAD25}" dt="2023-11-27T12:56:57.296" v="468" actId="26606"/>
        <pc:sldMkLst>
          <pc:docMk/>
          <pc:sldMk cId="1123710942" sldId="428"/>
        </pc:sldMkLst>
        <pc:spChg chg="mod">
          <ac:chgData name="Theodora Theodoratou" userId="7654817c-03f1-403e-a253-4ff404655dfd" providerId="ADAL" clId="{D29530A9-24A1-4D12-8707-D0FB2DDCAD25}" dt="2023-11-27T12:56:57.296" v="468" actId="26606"/>
          <ac:spMkLst>
            <pc:docMk/>
            <pc:sldMk cId="1123710942" sldId="428"/>
            <ac:spMk id="2" creationId="{7A3C5DDC-5F13-DB7A-B0A3-124F7F5DD259}"/>
          </ac:spMkLst>
        </pc:spChg>
        <pc:spChg chg="mod">
          <ac:chgData name="Theodora Theodoratou" userId="7654817c-03f1-403e-a253-4ff404655dfd" providerId="ADAL" clId="{D29530A9-24A1-4D12-8707-D0FB2DDCAD25}" dt="2023-11-27T12:56:57.296" v="468" actId="26606"/>
          <ac:spMkLst>
            <pc:docMk/>
            <pc:sldMk cId="1123710942" sldId="428"/>
            <ac:spMk id="3" creationId="{B828A212-267D-BE9F-6963-B1AB42F9733C}"/>
          </ac:spMkLst>
        </pc:spChg>
        <pc:spChg chg="add">
          <ac:chgData name="Theodora Theodoratou" userId="7654817c-03f1-403e-a253-4ff404655dfd" providerId="ADAL" clId="{D29530A9-24A1-4D12-8707-D0FB2DDCAD25}" dt="2023-11-27T12:56:57.296" v="468" actId="26606"/>
          <ac:spMkLst>
            <pc:docMk/>
            <pc:sldMk cId="1123710942" sldId="428"/>
            <ac:spMk id="8" creationId="{A7AE9375-4664-4DB2-922D-2782A6E439AC}"/>
          </ac:spMkLst>
        </pc:spChg>
        <pc:spChg chg="add">
          <ac:chgData name="Theodora Theodoratou" userId="7654817c-03f1-403e-a253-4ff404655dfd" providerId="ADAL" clId="{D29530A9-24A1-4D12-8707-D0FB2DDCAD25}" dt="2023-11-27T12:56:57.296" v="468" actId="26606"/>
          <ac:spMkLst>
            <pc:docMk/>
            <pc:sldMk cId="1123710942" sldId="428"/>
            <ac:spMk id="10" creationId="{C2C57604-0CFD-4023-B9BD-107166A25317}"/>
          </ac:spMkLst>
        </pc:spChg>
      </pc:sldChg>
      <pc:sldChg chg="addSp modSp add mod setBg">
        <pc:chgData name="Theodora Theodoratou" userId="7654817c-03f1-403e-a253-4ff404655dfd" providerId="ADAL" clId="{D29530A9-24A1-4D12-8707-D0FB2DDCAD25}" dt="2023-11-27T12:57:03.154" v="469" actId="26606"/>
        <pc:sldMkLst>
          <pc:docMk/>
          <pc:sldMk cId="602671840" sldId="429"/>
        </pc:sldMkLst>
        <pc:spChg chg="mod">
          <ac:chgData name="Theodora Theodoratou" userId="7654817c-03f1-403e-a253-4ff404655dfd" providerId="ADAL" clId="{D29530A9-24A1-4D12-8707-D0FB2DDCAD25}" dt="2023-11-27T12:57:03.154" v="469" actId="26606"/>
          <ac:spMkLst>
            <pc:docMk/>
            <pc:sldMk cId="602671840" sldId="429"/>
            <ac:spMk id="2" creationId="{63B52ABB-214E-90F2-6F5E-DCB2350B0791}"/>
          </ac:spMkLst>
        </pc:spChg>
        <pc:spChg chg="mod">
          <ac:chgData name="Theodora Theodoratou" userId="7654817c-03f1-403e-a253-4ff404655dfd" providerId="ADAL" clId="{D29530A9-24A1-4D12-8707-D0FB2DDCAD25}" dt="2023-11-27T12:57:03.154" v="469" actId="26606"/>
          <ac:spMkLst>
            <pc:docMk/>
            <pc:sldMk cId="602671840" sldId="429"/>
            <ac:spMk id="3" creationId="{CA87EBA4-073A-67A9-B343-205410A5F652}"/>
          </ac:spMkLst>
        </pc:spChg>
        <pc:spChg chg="add">
          <ac:chgData name="Theodora Theodoratou" userId="7654817c-03f1-403e-a253-4ff404655dfd" providerId="ADAL" clId="{D29530A9-24A1-4D12-8707-D0FB2DDCAD25}" dt="2023-11-27T12:57:03.154" v="469" actId="26606"/>
          <ac:spMkLst>
            <pc:docMk/>
            <pc:sldMk cId="602671840" sldId="429"/>
            <ac:spMk id="8" creationId="{A7AE9375-4664-4DB2-922D-2782A6E439AC}"/>
          </ac:spMkLst>
        </pc:spChg>
        <pc:spChg chg="add">
          <ac:chgData name="Theodora Theodoratou" userId="7654817c-03f1-403e-a253-4ff404655dfd" providerId="ADAL" clId="{D29530A9-24A1-4D12-8707-D0FB2DDCAD25}" dt="2023-11-27T12:57:03.154" v="469" actId="26606"/>
          <ac:spMkLst>
            <pc:docMk/>
            <pc:sldMk cId="602671840" sldId="429"/>
            <ac:spMk id="12" creationId="{9DD005C1-8C51-42D6-9BEE-B9B83849743D}"/>
          </ac:spMkLst>
        </pc:spChg>
        <pc:cxnChg chg="add">
          <ac:chgData name="Theodora Theodoratou" userId="7654817c-03f1-403e-a253-4ff404655dfd" providerId="ADAL" clId="{D29530A9-24A1-4D12-8707-D0FB2DDCAD25}" dt="2023-11-27T12:57:03.154" v="469" actId="26606"/>
          <ac:cxnSpMkLst>
            <pc:docMk/>
            <pc:sldMk cId="602671840" sldId="429"/>
            <ac:cxnSpMk id="10" creationId="{EE504C98-6397-41C1-A8D8-2D9C4ED307E0}"/>
          </ac:cxnSpMkLst>
        </pc:cxnChg>
      </pc:sldChg>
      <pc:sldChg chg="addSp delSp modSp add mod setBg">
        <pc:chgData name="Theodora Theodoratou" userId="7654817c-03f1-403e-a253-4ff404655dfd" providerId="ADAL" clId="{D29530A9-24A1-4D12-8707-D0FB2DDCAD25}" dt="2023-11-27T12:58:34.224" v="476" actId="1076"/>
        <pc:sldMkLst>
          <pc:docMk/>
          <pc:sldMk cId="3745011707" sldId="430"/>
        </pc:sldMkLst>
        <pc:spChg chg="mod">
          <ac:chgData name="Theodora Theodoratou" userId="7654817c-03f1-403e-a253-4ff404655dfd" providerId="ADAL" clId="{D29530A9-24A1-4D12-8707-D0FB2DDCAD25}" dt="2023-11-27T12:58:22.735" v="473" actId="26606"/>
          <ac:spMkLst>
            <pc:docMk/>
            <pc:sldMk cId="3745011707" sldId="430"/>
            <ac:spMk id="2" creationId="{4A9B7B7D-DC0B-FE3C-86AD-5E716E7840A9}"/>
          </ac:spMkLst>
        </pc:spChg>
        <pc:spChg chg="add del">
          <ac:chgData name="Theodora Theodoratou" userId="7654817c-03f1-403e-a253-4ff404655dfd" providerId="ADAL" clId="{D29530A9-24A1-4D12-8707-D0FB2DDCAD25}" dt="2023-11-27T12:58:26.825" v="474" actId="478"/>
          <ac:spMkLst>
            <pc:docMk/>
            <pc:sldMk cId="3745011707" sldId="430"/>
            <ac:spMk id="8" creationId="{CDEAA302-C98D-6C24-468F-2FBB8C108C24}"/>
          </ac:spMkLst>
        </pc:spChg>
        <pc:spChg chg="add">
          <ac:chgData name="Theodora Theodoratou" userId="7654817c-03f1-403e-a253-4ff404655dfd" providerId="ADAL" clId="{D29530A9-24A1-4D12-8707-D0FB2DDCAD25}" dt="2023-11-27T12:58:22.735" v="473" actId="26606"/>
          <ac:spMkLst>
            <pc:docMk/>
            <pc:sldMk cId="3745011707" sldId="430"/>
            <ac:spMk id="11" creationId="{375B19E4-0108-41C4-8DB1-11BAE0B49D9B}"/>
          </ac:spMkLst>
        </pc:spChg>
        <pc:picChg chg="mod">
          <ac:chgData name="Theodora Theodoratou" userId="7654817c-03f1-403e-a253-4ff404655dfd" providerId="ADAL" clId="{D29530A9-24A1-4D12-8707-D0FB2DDCAD25}" dt="2023-11-27T12:58:34.224" v="476" actId="1076"/>
          <ac:picMkLst>
            <pc:docMk/>
            <pc:sldMk cId="3745011707" sldId="430"/>
            <ac:picMk id="4" creationId="{5531EE67-081E-2912-A5B2-D2E8A5935A3C}"/>
          </ac:picMkLst>
        </pc:picChg>
        <pc:cxnChg chg="add">
          <ac:chgData name="Theodora Theodoratou" userId="7654817c-03f1-403e-a253-4ff404655dfd" providerId="ADAL" clId="{D29530A9-24A1-4D12-8707-D0FB2DDCAD25}" dt="2023-11-27T12:58:22.735" v="473" actId="26606"/>
          <ac:cxnSpMkLst>
            <pc:docMk/>
            <pc:sldMk cId="3745011707" sldId="430"/>
            <ac:cxnSpMk id="13" creationId="{CEA14AE1-71AB-4B18-826E-F563FF4288D6}"/>
          </ac:cxnSpMkLst>
        </pc:cxnChg>
        <pc:cxnChg chg="add">
          <ac:chgData name="Theodora Theodoratou" userId="7654817c-03f1-403e-a253-4ff404655dfd" providerId="ADAL" clId="{D29530A9-24A1-4D12-8707-D0FB2DDCAD25}" dt="2023-11-27T12:58:22.735" v="473" actId="26606"/>
          <ac:cxnSpMkLst>
            <pc:docMk/>
            <pc:sldMk cId="3745011707" sldId="430"/>
            <ac:cxnSpMk id="15" creationId="{EE504C98-6397-41C1-A8D8-2D9C4ED307E0}"/>
          </ac:cxnSpMkLst>
        </pc:cxnChg>
      </pc:sldChg>
      <pc:sldChg chg="addSp delSp modSp add mod ord delAnim modAnim">
        <pc:chgData name="Theodora Theodoratou" userId="7654817c-03f1-403e-a253-4ff404655dfd" providerId="ADAL" clId="{D29530A9-24A1-4D12-8707-D0FB2DDCAD25}" dt="2023-11-27T12:55:13.373" v="462" actId="1076"/>
        <pc:sldMkLst>
          <pc:docMk/>
          <pc:sldMk cId="126534010" sldId="431"/>
        </pc:sldMkLst>
        <pc:spChg chg="del mod">
          <ac:chgData name="Theodora Theodoratou" userId="7654817c-03f1-403e-a253-4ff404655dfd" providerId="ADAL" clId="{D29530A9-24A1-4D12-8707-D0FB2DDCAD25}" dt="2023-11-27T12:51:24.163" v="396" actId="478"/>
          <ac:spMkLst>
            <pc:docMk/>
            <pc:sldMk cId="126534010" sldId="431"/>
            <ac:spMk id="2" creationId="{1FB2136C-1041-6730-1F6F-E4C351119DE3}"/>
          </ac:spMkLst>
        </pc:spChg>
        <pc:spChg chg="add mod">
          <ac:chgData name="Theodora Theodoratou" userId="7654817c-03f1-403e-a253-4ff404655dfd" providerId="ADAL" clId="{D29530A9-24A1-4D12-8707-D0FB2DDCAD25}" dt="2023-11-27T12:54:28.226" v="456" actId="255"/>
          <ac:spMkLst>
            <pc:docMk/>
            <pc:sldMk cId="126534010" sldId="431"/>
            <ac:spMk id="4" creationId="{CED31107-CF3E-805D-9353-4D6B6B23EE0D}"/>
          </ac:spMkLst>
        </pc:spChg>
        <pc:picChg chg="del mod">
          <ac:chgData name="Theodora Theodoratou" userId="7654817c-03f1-403e-a253-4ff404655dfd" providerId="ADAL" clId="{D29530A9-24A1-4D12-8707-D0FB2DDCAD25}" dt="2023-11-27T12:51:28.425" v="398" actId="478"/>
          <ac:picMkLst>
            <pc:docMk/>
            <pc:sldMk cId="126534010" sldId="431"/>
            <ac:picMk id="5" creationId="{3F572C32-AB1A-184B-96E6-817D558060F5}"/>
          </ac:picMkLst>
        </pc:picChg>
        <pc:picChg chg="add mod modCrop">
          <ac:chgData name="Theodora Theodoratou" userId="7654817c-03f1-403e-a253-4ff404655dfd" providerId="ADAL" clId="{D29530A9-24A1-4D12-8707-D0FB2DDCAD25}" dt="2023-11-27T12:55:13.373" v="462" actId="1076"/>
          <ac:picMkLst>
            <pc:docMk/>
            <pc:sldMk cId="126534010" sldId="431"/>
            <ac:picMk id="6" creationId="{89AB8AF8-FE6A-558B-5CDC-4436458730B4}"/>
          </ac:picMkLst>
        </pc:picChg>
      </pc:sldChg>
      <pc:sldChg chg="addSp modSp add mod">
        <pc:chgData name="Theodora Theodoratou" userId="7654817c-03f1-403e-a253-4ff404655dfd" providerId="ADAL" clId="{D29530A9-24A1-4D12-8707-D0FB2DDCAD25}" dt="2023-11-27T21:44:26.177" v="537" actId="255"/>
        <pc:sldMkLst>
          <pc:docMk/>
          <pc:sldMk cId="2612744209" sldId="432"/>
        </pc:sldMkLst>
        <pc:spChg chg="mod">
          <ac:chgData name="Theodora Theodoratou" userId="7654817c-03f1-403e-a253-4ff404655dfd" providerId="ADAL" clId="{D29530A9-24A1-4D12-8707-D0FB2DDCAD25}" dt="2023-11-27T13:21:59.183" v="486" actId="1076"/>
          <ac:spMkLst>
            <pc:docMk/>
            <pc:sldMk cId="2612744209" sldId="432"/>
            <ac:spMk id="2" creationId="{336B3DC3-C95A-66A3-B6FE-92C9FD8F3E8E}"/>
          </ac:spMkLst>
        </pc:spChg>
        <pc:spChg chg="mod">
          <ac:chgData name="Theodora Theodoratou" userId="7654817c-03f1-403e-a253-4ff404655dfd" providerId="ADAL" clId="{D29530A9-24A1-4D12-8707-D0FB2DDCAD25}" dt="2023-11-27T21:44:26.177" v="537" actId="255"/>
          <ac:spMkLst>
            <pc:docMk/>
            <pc:sldMk cId="2612744209" sldId="432"/>
            <ac:spMk id="3" creationId="{E2A1752B-71C9-E76A-B27C-03E932744A30}"/>
          </ac:spMkLst>
        </pc:spChg>
        <pc:spChg chg="add mod">
          <ac:chgData name="Theodora Theodoratou" userId="7654817c-03f1-403e-a253-4ff404655dfd" providerId="ADAL" clId="{D29530A9-24A1-4D12-8707-D0FB2DDCAD25}" dt="2023-11-27T13:23:17.385" v="497" actId="1076"/>
          <ac:spMkLst>
            <pc:docMk/>
            <pc:sldMk cId="2612744209" sldId="432"/>
            <ac:spMk id="5" creationId="{68C6EED7-30E1-FF51-B921-64AA5497824B}"/>
          </ac:spMkLst>
        </pc:spChg>
        <pc:picChg chg="add mod">
          <ac:chgData name="Theodora Theodoratou" userId="7654817c-03f1-403e-a253-4ff404655dfd" providerId="ADAL" clId="{D29530A9-24A1-4D12-8707-D0FB2DDCAD25}" dt="2023-11-27T13:23:37.612" v="501" actId="1076"/>
          <ac:picMkLst>
            <pc:docMk/>
            <pc:sldMk cId="2612744209" sldId="432"/>
            <ac:picMk id="6" creationId="{5AEAD411-BB26-F9A5-B822-A5EAAC2195D6}"/>
          </ac:picMkLst>
        </pc:picChg>
      </pc:sldChg>
      <pc:sldChg chg="add del">
        <pc:chgData name="Theodora Theodoratou" userId="7654817c-03f1-403e-a253-4ff404655dfd" providerId="ADAL" clId="{D29530A9-24A1-4D12-8707-D0FB2DDCAD25}" dt="2023-11-27T21:49:07.124" v="564" actId="2890"/>
        <pc:sldMkLst>
          <pc:docMk/>
          <pc:sldMk cId="120123037" sldId="433"/>
        </pc:sldMkLst>
      </pc:sldChg>
      <pc:sldChg chg="addSp modSp add mod">
        <pc:chgData name="Theodora Theodoratou" userId="7654817c-03f1-403e-a253-4ff404655dfd" providerId="ADAL" clId="{D29530A9-24A1-4D12-8707-D0FB2DDCAD25}" dt="2023-11-27T21:54:11.683" v="619" actId="27636"/>
        <pc:sldMkLst>
          <pc:docMk/>
          <pc:sldMk cId="2137416613" sldId="433"/>
        </pc:sldMkLst>
        <pc:spChg chg="mod">
          <ac:chgData name="Theodora Theodoratou" userId="7654817c-03f1-403e-a253-4ff404655dfd" providerId="ADAL" clId="{D29530A9-24A1-4D12-8707-D0FB2DDCAD25}" dt="2023-11-27T21:53:11.452" v="609" actId="1076"/>
          <ac:spMkLst>
            <pc:docMk/>
            <pc:sldMk cId="2137416613" sldId="433"/>
            <ac:spMk id="2" creationId="{63B52ABB-214E-90F2-6F5E-DCB2350B0791}"/>
          </ac:spMkLst>
        </pc:spChg>
        <pc:spChg chg="mod">
          <ac:chgData name="Theodora Theodoratou" userId="7654817c-03f1-403e-a253-4ff404655dfd" providerId="ADAL" clId="{D29530A9-24A1-4D12-8707-D0FB2DDCAD25}" dt="2023-11-27T21:54:11.683" v="619" actId="27636"/>
          <ac:spMkLst>
            <pc:docMk/>
            <pc:sldMk cId="2137416613" sldId="433"/>
            <ac:spMk id="3" creationId="{CA87EBA4-073A-67A9-B343-205410A5F652}"/>
          </ac:spMkLst>
        </pc:spChg>
        <pc:spChg chg="add mod">
          <ac:chgData name="Theodora Theodoratou" userId="7654817c-03f1-403e-a253-4ff404655dfd" providerId="ADAL" clId="{D29530A9-24A1-4D12-8707-D0FB2DDCAD25}" dt="2023-11-27T21:53:48.190" v="615" actId="20577"/>
          <ac:spMkLst>
            <pc:docMk/>
            <pc:sldMk cId="2137416613" sldId="433"/>
            <ac:spMk id="5" creationId="{E6659EE4-B276-4936-05EB-2EB3AD99425D}"/>
          </ac:spMkLst>
        </pc:spChg>
        <pc:spChg chg="add mod">
          <ac:chgData name="Theodora Theodoratou" userId="7654817c-03f1-403e-a253-4ff404655dfd" providerId="ADAL" clId="{D29530A9-24A1-4D12-8707-D0FB2DDCAD25}" dt="2023-11-27T21:53:59.450" v="616" actId="1076"/>
          <ac:spMkLst>
            <pc:docMk/>
            <pc:sldMk cId="2137416613" sldId="433"/>
            <ac:spMk id="7" creationId="{1589E1B5-07E6-DA09-66BB-8A06C7E31347}"/>
          </ac:spMkLst>
        </pc:spChg>
      </pc:sldChg>
    </pc:docChg>
  </pc:docChgLst>
  <pc:docChgLst>
    <pc:chgData name="Henrietta Ogbonna" userId="2f54b1df-ebb1-47fa-bba6-32575093d026" providerId="ADAL" clId="{24B803A8-93D0-4A1F-A732-EA3A75D0E801}"/>
    <pc:docChg chg="custSel modSld">
      <pc:chgData name="Henrietta Ogbonna" userId="2f54b1df-ebb1-47fa-bba6-32575093d026" providerId="ADAL" clId="{24B803A8-93D0-4A1F-A732-EA3A75D0E801}" dt="2023-11-27T19:02:26.025" v="476" actId="20577"/>
      <pc:docMkLst>
        <pc:docMk/>
      </pc:docMkLst>
      <pc:sldChg chg="modNotesTx">
        <pc:chgData name="Henrietta Ogbonna" userId="2f54b1df-ebb1-47fa-bba6-32575093d026" providerId="ADAL" clId="{24B803A8-93D0-4A1F-A732-EA3A75D0E801}" dt="2023-11-27T19:02:26.025" v="476" actId="20577"/>
        <pc:sldMkLst>
          <pc:docMk/>
          <pc:sldMk cId="2881562125" sldId="256"/>
        </pc:sldMkLst>
      </pc:sldChg>
      <pc:sldChg chg="modNotesTx">
        <pc:chgData name="Henrietta Ogbonna" userId="2f54b1df-ebb1-47fa-bba6-32575093d026" providerId="ADAL" clId="{24B803A8-93D0-4A1F-A732-EA3A75D0E801}" dt="2023-11-27T18:58:09.569" v="41" actId="20577"/>
        <pc:sldMkLst>
          <pc:docMk/>
          <pc:sldMk cId="0" sldId="275"/>
        </pc:sldMkLst>
      </pc:sldChg>
      <pc:sldChg chg="modNotesTx">
        <pc:chgData name="Henrietta Ogbonna" userId="2f54b1df-ebb1-47fa-bba6-32575093d026" providerId="ADAL" clId="{24B803A8-93D0-4A1F-A732-EA3A75D0E801}" dt="2023-11-27T19:00:49.908" v="272" actId="20577"/>
        <pc:sldMkLst>
          <pc:docMk/>
          <pc:sldMk cId="3042450315"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6D5AA-8569-4116-844E-6D5CECB5C147}" type="datetimeFigureOut">
              <a:rPr lang="en-GB" smtClean="0"/>
              <a:t>27/11/2023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0EDD60-0FFB-4737-ADD7-A178FA2EC644}" type="slidenum">
              <a:rPr lang="en-GB" smtClean="0"/>
              <a:t>‹#›</a:t>
            </a:fld>
            <a:endParaRPr lang="en-GB"/>
          </a:p>
        </p:txBody>
      </p:sp>
    </p:spTree>
    <p:extLst>
      <p:ext uri="{BB962C8B-B14F-4D97-AF65-F5344CB8AC3E}">
        <p14:creationId xmlns:p14="http://schemas.microsoft.com/office/powerpoint/2010/main" val="2568055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begin we would like to take the opportunity to thank everyone who has contributed to putting this conference together from the services </a:t>
            </a:r>
            <a:r>
              <a:rPr lang="en-GB"/>
              <a:t>in Leicester</a:t>
            </a:r>
          </a:p>
        </p:txBody>
      </p:sp>
      <p:sp>
        <p:nvSpPr>
          <p:cNvPr id="4" name="Slide Number Placeholder 3"/>
          <p:cNvSpPr>
            <a:spLocks noGrp="1"/>
          </p:cNvSpPr>
          <p:nvPr>
            <p:ph type="sldNum" sz="quarter" idx="5"/>
          </p:nvPr>
        </p:nvSpPr>
        <p:spPr/>
        <p:txBody>
          <a:bodyPr/>
          <a:lstStyle/>
          <a:p>
            <a:fld id="{D80EDD60-0FFB-4737-ADD7-A178FA2EC644}" type="slidenum">
              <a:rPr lang="en-GB" smtClean="0"/>
              <a:t>1</a:t>
            </a:fld>
            <a:endParaRPr lang="en-GB"/>
          </a:p>
        </p:txBody>
      </p:sp>
    </p:spTree>
    <p:extLst>
      <p:ext uri="{BB962C8B-B14F-4D97-AF65-F5344CB8AC3E}">
        <p14:creationId xmlns:p14="http://schemas.microsoft.com/office/powerpoint/2010/main" val="42862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1A712A68-EB95-4E90-1A0B-CA2C3D498A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4CCED042-11EC-C841-AD3E-299227013D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6148" name="Slide Number Placeholder 3">
            <a:extLst>
              <a:ext uri="{FF2B5EF4-FFF2-40B4-BE49-F238E27FC236}">
                <a16:creationId xmlns:a16="http://schemas.microsoft.com/office/drawing/2014/main" id="{AF91B874-6D47-FE85-77DA-B9F70617B4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553C73-BDE1-4757-84DC-C01E1872F124}" type="slidenum">
              <a:rPr lang="en-GB" altLang="en-US" smtClean="0"/>
              <a:pPr>
                <a:spcBef>
                  <a:spcPct val="0"/>
                </a:spcBef>
              </a:pPr>
              <a:t>3</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C6C275BF-7156-EAB7-B178-D439BDD969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BDDE8E8E-79FE-5C40-5EC6-F3E8B8DCDF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DfE data 2019</a:t>
            </a:r>
          </a:p>
        </p:txBody>
      </p:sp>
      <p:sp>
        <p:nvSpPr>
          <p:cNvPr id="8196" name="Slide Number Placeholder 3">
            <a:extLst>
              <a:ext uri="{FF2B5EF4-FFF2-40B4-BE49-F238E27FC236}">
                <a16:creationId xmlns:a16="http://schemas.microsoft.com/office/drawing/2014/main" id="{CD011479-848B-A3A9-8EEC-23B1469AE7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233B284-A131-4567-BD73-97A1E56A857B}" type="slidenum">
              <a:rPr lang="en-GB" altLang="en-US" smtClean="0"/>
              <a:pPr/>
              <a:t>4</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BB97772E-2F40-294F-FB4D-B0086F48E7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175AFDC7-95D9-3C1F-A9C6-CFADB0D246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Despite making up 4% of the 10-17 year old population </a:t>
            </a:r>
          </a:p>
        </p:txBody>
      </p:sp>
      <p:sp>
        <p:nvSpPr>
          <p:cNvPr id="10244" name="Slide Number Placeholder 3">
            <a:extLst>
              <a:ext uri="{FF2B5EF4-FFF2-40B4-BE49-F238E27FC236}">
                <a16:creationId xmlns:a16="http://schemas.microsoft.com/office/drawing/2014/main" id="{6E01CEE9-10DE-CA61-A661-3415C0B83C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38ECD3D-2102-43E7-8403-F436ADECB637}" type="slidenum">
              <a:rPr lang="en-GB" altLang="en-US" smtClean="0"/>
              <a:pPr/>
              <a:t>5</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 address</a:t>
            </a:r>
          </a:p>
        </p:txBody>
      </p:sp>
      <p:sp>
        <p:nvSpPr>
          <p:cNvPr id="4" name="Slide Number Placeholder 3"/>
          <p:cNvSpPr>
            <a:spLocks noGrp="1"/>
          </p:cNvSpPr>
          <p:nvPr>
            <p:ph type="sldNum" sz="quarter" idx="5"/>
          </p:nvPr>
        </p:nvSpPr>
        <p:spPr/>
        <p:txBody>
          <a:bodyPr/>
          <a:lstStyle/>
          <a:p>
            <a:fld id="{D80EDD60-0FFB-4737-ADD7-A178FA2EC644}" type="slidenum">
              <a:rPr lang="en-GB" smtClean="0"/>
              <a:t>8</a:t>
            </a:fld>
            <a:endParaRPr lang="en-GB"/>
          </a:p>
        </p:txBody>
      </p:sp>
    </p:spTree>
    <p:extLst>
      <p:ext uri="{BB962C8B-B14F-4D97-AF65-F5344CB8AC3E}">
        <p14:creationId xmlns:p14="http://schemas.microsoft.com/office/powerpoint/2010/main" val="1768727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ensure we can all participate safely.  Discuss on your tables the ‘conditions’ that will enable this.  We’ll take feedback from each table – one point each and Iesha will record them on the flip chart for us.</a:t>
            </a:r>
          </a:p>
        </p:txBody>
      </p:sp>
      <p:sp>
        <p:nvSpPr>
          <p:cNvPr id="4" name="Slide Number Placeholder 3"/>
          <p:cNvSpPr>
            <a:spLocks noGrp="1"/>
          </p:cNvSpPr>
          <p:nvPr>
            <p:ph type="sldNum" sz="quarter" idx="5"/>
          </p:nvPr>
        </p:nvSpPr>
        <p:spPr/>
        <p:txBody>
          <a:bodyPr/>
          <a:lstStyle/>
          <a:p>
            <a:fld id="{D80EDD60-0FFB-4737-ADD7-A178FA2EC644}" type="slidenum">
              <a:rPr lang="en-GB" smtClean="0"/>
              <a:t>11</a:t>
            </a:fld>
            <a:endParaRPr lang="en-GB"/>
          </a:p>
        </p:txBody>
      </p:sp>
    </p:spTree>
    <p:extLst>
      <p:ext uri="{BB962C8B-B14F-4D97-AF65-F5344CB8AC3E}">
        <p14:creationId xmlns:p14="http://schemas.microsoft.com/office/powerpoint/2010/main" val="1785474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8D0CB71B-3400-0DE3-7651-3A763F7BF4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0DDB6A99-29C4-3FDC-39BD-23C0849B0B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5124" name="Slide Number Placeholder 3">
            <a:extLst>
              <a:ext uri="{FF2B5EF4-FFF2-40B4-BE49-F238E27FC236}">
                <a16:creationId xmlns:a16="http://schemas.microsoft.com/office/drawing/2014/main" id="{DB569099-DCB3-6286-9656-FD68066F86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821F24-597C-42B9-9D3E-26906CEBA916}" type="slidenum">
              <a:rPr lang="en-GB" altLang="en-US" smtClean="0"/>
              <a:pPr>
                <a:spcBef>
                  <a:spcPct val="0"/>
                </a:spcBef>
              </a:pPr>
              <a:t>13</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2E2F356-13B0-24A5-D9B9-3AE25B82B3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75F82A9A-0AEC-65E4-E6C9-DFCBEE079B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The catalyst that helped get the work going …This led to the desire to take the team on a journey so we could better understand these events</a:t>
            </a:r>
          </a:p>
        </p:txBody>
      </p:sp>
      <p:sp>
        <p:nvSpPr>
          <p:cNvPr id="7172" name="Slide Number Placeholder 3">
            <a:extLst>
              <a:ext uri="{FF2B5EF4-FFF2-40B4-BE49-F238E27FC236}">
                <a16:creationId xmlns:a16="http://schemas.microsoft.com/office/drawing/2014/main" id="{2076EF96-FC0D-DE24-3FAA-F32FCDEF37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BE21F7C-7B3B-4CB1-B6D5-C42044668768}" type="slidenum">
              <a:rPr lang="en-GB" altLang="en-US" smtClean="0"/>
              <a:pPr/>
              <a:t>14</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4638-DCB0-0FED-7A58-49A064063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33FE8F0-7444-97D9-BC74-423398C54B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4649F20-526B-4622-1B74-23ED2AF75C2A}"/>
              </a:ext>
            </a:extLst>
          </p:cNvPr>
          <p:cNvSpPr>
            <a:spLocks noGrp="1"/>
          </p:cNvSpPr>
          <p:nvPr>
            <p:ph type="dt" sz="half" idx="10"/>
          </p:nvPr>
        </p:nvSpPr>
        <p:spPr/>
        <p:txBody>
          <a:bodyPr/>
          <a:lstStyle/>
          <a:p>
            <a:fld id="{9D7C6D6B-7562-4D86-A692-7A7E2116ACF2}" type="datetimeFigureOut">
              <a:rPr lang="en-GB" smtClean="0"/>
              <a:t>27/11/2023</a:t>
            </a:fld>
            <a:endParaRPr lang="en-GB"/>
          </a:p>
        </p:txBody>
      </p:sp>
      <p:sp>
        <p:nvSpPr>
          <p:cNvPr id="5" name="Footer Placeholder 4">
            <a:extLst>
              <a:ext uri="{FF2B5EF4-FFF2-40B4-BE49-F238E27FC236}">
                <a16:creationId xmlns:a16="http://schemas.microsoft.com/office/drawing/2014/main" id="{177CF37D-6762-AB35-A6DA-FF958A60AB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FC02F5-1199-348C-B7B4-D04EB6B2BFF9}"/>
              </a:ext>
            </a:extLst>
          </p:cNvPr>
          <p:cNvSpPr>
            <a:spLocks noGrp="1"/>
          </p:cNvSpPr>
          <p:nvPr>
            <p:ph type="sldNum" sz="quarter" idx="12"/>
          </p:nvPr>
        </p:nvSpPr>
        <p:spPr/>
        <p:txBody>
          <a:bodyPr/>
          <a:lstStyle/>
          <a:p>
            <a:fld id="{F2E1B8F4-6D3D-4FAB-85EE-F760D7742412}" type="slidenum">
              <a:rPr lang="en-GB" smtClean="0"/>
              <a:t>‹#›</a:t>
            </a:fld>
            <a:endParaRPr lang="en-GB"/>
          </a:p>
        </p:txBody>
      </p:sp>
    </p:spTree>
    <p:extLst>
      <p:ext uri="{BB962C8B-B14F-4D97-AF65-F5344CB8AC3E}">
        <p14:creationId xmlns:p14="http://schemas.microsoft.com/office/powerpoint/2010/main" val="2344178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B3AED-8257-9F7F-E215-1203794D07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1B5D951-096B-DA08-8FC8-E2E6C331FB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0CC045-4B75-1F46-069C-B608ACA2B4BD}"/>
              </a:ext>
            </a:extLst>
          </p:cNvPr>
          <p:cNvSpPr>
            <a:spLocks noGrp="1"/>
          </p:cNvSpPr>
          <p:nvPr>
            <p:ph type="dt" sz="half" idx="10"/>
          </p:nvPr>
        </p:nvSpPr>
        <p:spPr/>
        <p:txBody>
          <a:bodyPr/>
          <a:lstStyle/>
          <a:p>
            <a:fld id="{9D7C6D6B-7562-4D86-A692-7A7E2116ACF2}" type="datetimeFigureOut">
              <a:rPr lang="en-GB" smtClean="0"/>
              <a:t>27/11/2023</a:t>
            </a:fld>
            <a:endParaRPr lang="en-GB"/>
          </a:p>
        </p:txBody>
      </p:sp>
      <p:sp>
        <p:nvSpPr>
          <p:cNvPr id="5" name="Footer Placeholder 4">
            <a:extLst>
              <a:ext uri="{FF2B5EF4-FFF2-40B4-BE49-F238E27FC236}">
                <a16:creationId xmlns:a16="http://schemas.microsoft.com/office/drawing/2014/main" id="{734DBE49-699F-B994-0943-BCCE11E04F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8CD83D-EF57-3174-4806-5408E9A32449}"/>
              </a:ext>
            </a:extLst>
          </p:cNvPr>
          <p:cNvSpPr>
            <a:spLocks noGrp="1"/>
          </p:cNvSpPr>
          <p:nvPr>
            <p:ph type="sldNum" sz="quarter" idx="12"/>
          </p:nvPr>
        </p:nvSpPr>
        <p:spPr/>
        <p:txBody>
          <a:bodyPr/>
          <a:lstStyle/>
          <a:p>
            <a:fld id="{F2E1B8F4-6D3D-4FAB-85EE-F760D7742412}" type="slidenum">
              <a:rPr lang="en-GB" smtClean="0"/>
              <a:t>‹#›</a:t>
            </a:fld>
            <a:endParaRPr lang="en-GB"/>
          </a:p>
        </p:txBody>
      </p:sp>
    </p:spTree>
    <p:extLst>
      <p:ext uri="{BB962C8B-B14F-4D97-AF65-F5344CB8AC3E}">
        <p14:creationId xmlns:p14="http://schemas.microsoft.com/office/powerpoint/2010/main" val="2378404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493DD2-1A6D-4589-A5F9-6219CCC871D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7FC206-AF52-AB97-EA51-399F6CA833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47C6B8-7F84-47BD-3655-7699018BE07E}"/>
              </a:ext>
            </a:extLst>
          </p:cNvPr>
          <p:cNvSpPr>
            <a:spLocks noGrp="1"/>
          </p:cNvSpPr>
          <p:nvPr>
            <p:ph type="dt" sz="half" idx="10"/>
          </p:nvPr>
        </p:nvSpPr>
        <p:spPr/>
        <p:txBody>
          <a:bodyPr/>
          <a:lstStyle/>
          <a:p>
            <a:fld id="{9D7C6D6B-7562-4D86-A692-7A7E2116ACF2}" type="datetimeFigureOut">
              <a:rPr lang="en-GB" smtClean="0"/>
              <a:t>27/11/2023</a:t>
            </a:fld>
            <a:endParaRPr lang="en-GB"/>
          </a:p>
        </p:txBody>
      </p:sp>
      <p:sp>
        <p:nvSpPr>
          <p:cNvPr id="5" name="Footer Placeholder 4">
            <a:extLst>
              <a:ext uri="{FF2B5EF4-FFF2-40B4-BE49-F238E27FC236}">
                <a16:creationId xmlns:a16="http://schemas.microsoft.com/office/drawing/2014/main" id="{B35D7F82-907E-D2B8-1E4E-95B03831DA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75D95F-1983-B610-7668-DFD52EE87E04}"/>
              </a:ext>
            </a:extLst>
          </p:cNvPr>
          <p:cNvSpPr>
            <a:spLocks noGrp="1"/>
          </p:cNvSpPr>
          <p:nvPr>
            <p:ph type="sldNum" sz="quarter" idx="12"/>
          </p:nvPr>
        </p:nvSpPr>
        <p:spPr/>
        <p:txBody>
          <a:bodyPr/>
          <a:lstStyle/>
          <a:p>
            <a:fld id="{F2E1B8F4-6D3D-4FAB-85EE-F760D7742412}" type="slidenum">
              <a:rPr lang="en-GB" smtClean="0"/>
              <a:t>‹#›</a:t>
            </a:fld>
            <a:endParaRPr lang="en-GB"/>
          </a:p>
        </p:txBody>
      </p:sp>
    </p:spTree>
    <p:extLst>
      <p:ext uri="{BB962C8B-B14F-4D97-AF65-F5344CB8AC3E}">
        <p14:creationId xmlns:p14="http://schemas.microsoft.com/office/powerpoint/2010/main" val="1149906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AF3C-E67A-8024-33BB-44406A943E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F0045B-6B43-4234-A3D9-9B3A799D95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A2EF8A-03A0-F95E-F73C-A37D8330BDE5}"/>
              </a:ext>
            </a:extLst>
          </p:cNvPr>
          <p:cNvSpPr>
            <a:spLocks noGrp="1"/>
          </p:cNvSpPr>
          <p:nvPr>
            <p:ph type="dt" sz="half" idx="10"/>
          </p:nvPr>
        </p:nvSpPr>
        <p:spPr/>
        <p:txBody>
          <a:bodyPr/>
          <a:lstStyle/>
          <a:p>
            <a:fld id="{9D7C6D6B-7562-4D86-A692-7A7E2116ACF2}" type="datetimeFigureOut">
              <a:rPr lang="en-GB" smtClean="0"/>
              <a:t>27/11/2023</a:t>
            </a:fld>
            <a:endParaRPr lang="en-GB"/>
          </a:p>
        </p:txBody>
      </p:sp>
      <p:sp>
        <p:nvSpPr>
          <p:cNvPr id="5" name="Footer Placeholder 4">
            <a:extLst>
              <a:ext uri="{FF2B5EF4-FFF2-40B4-BE49-F238E27FC236}">
                <a16:creationId xmlns:a16="http://schemas.microsoft.com/office/drawing/2014/main" id="{903DD40F-E7AE-9862-F15A-107874D443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EC80D0-828E-6EB9-9F6F-990272CC17FA}"/>
              </a:ext>
            </a:extLst>
          </p:cNvPr>
          <p:cNvSpPr>
            <a:spLocks noGrp="1"/>
          </p:cNvSpPr>
          <p:nvPr>
            <p:ph type="sldNum" sz="quarter" idx="12"/>
          </p:nvPr>
        </p:nvSpPr>
        <p:spPr/>
        <p:txBody>
          <a:bodyPr/>
          <a:lstStyle/>
          <a:p>
            <a:fld id="{F2E1B8F4-6D3D-4FAB-85EE-F760D7742412}" type="slidenum">
              <a:rPr lang="en-GB" smtClean="0"/>
              <a:t>‹#›</a:t>
            </a:fld>
            <a:endParaRPr lang="en-GB"/>
          </a:p>
        </p:txBody>
      </p:sp>
    </p:spTree>
    <p:extLst>
      <p:ext uri="{BB962C8B-B14F-4D97-AF65-F5344CB8AC3E}">
        <p14:creationId xmlns:p14="http://schemas.microsoft.com/office/powerpoint/2010/main" val="3670208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BA01-0989-6AF9-E8A2-BBBE1BED57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B135111-38AC-3981-2C50-EDF80E7BA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69EE7B-581C-3D1A-1FB6-37B715B6E0C9}"/>
              </a:ext>
            </a:extLst>
          </p:cNvPr>
          <p:cNvSpPr>
            <a:spLocks noGrp="1"/>
          </p:cNvSpPr>
          <p:nvPr>
            <p:ph type="dt" sz="half" idx="10"/>
          </p:nvPr>
        </p:nvSpPr>
        <p:spPr/>
        <p:txBody>
          <a:bodyPr/>
          <a:lstStyle/>
          <a:p>
            <a:fld id="{9D7C6D6B-7562-4D86-A692-7A7E2116ACF2}" type="datetimeFigureOut">
              <a:rPr lang="en-GB" smtClean="0"/>
              <a:t>27/11/2023</a:t>
            </a:fld>
            <a:endParaRPr lang="en-GB"/>
          </a:p>
        </p:txBody>
      </p:sp>
      <p:sp>
        <p:nvSpPr>
          <p:cNvPr id="5" name="Footer Placeholder 4">
            <a:extLst>
              <a:ext uri="{FF2B5EF4-FFF2-40B4-BE49-F238E27FC236}">
                <a16:creationId xmlns:a16="http://schemas.microsoft.com/office/drawing/2014/main" id="{86112AA4-A717-5D78-DA57-2C69FD558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F70592-7A53-956B-B736-7657154EAE08}"/>
              </a:ext>
            </a:extLst>
          </p:cNvPr>
          <p:cNvSpPr>
            <a:spLocks noGrp="1"/>
          </p:cNvSpPr>
          <p:nvPr>
            <p:ph type="sldNum" sz="quarter" idx="12"/>
          </p:nvPr>
        </p:nvSpPr>
        <p:spPr/>
        <p:txBody>
          <a:bodyPr/>
          <a:lstStyle/>
          <a:p>
            <a:fld id="{F2E1B8F4-6D3D-4FAB-85EE-F760D7742412}" type="slidenum">
              <a:rPr lang="en-GB" smtClean="0"/>
              <a:t>‹#›</a:t>
            </a:fld>
            <a:endParaRPr lang="en-GB"/>
          </a:p>
        </p:txBody>
      </p:sp>
    </p:spTree>
    <p:extLst>
      <p:ext uri="{BB962C8B-B14F-4D97-AF65-F5344CB8AC3E}">
        <p14:creationId xmlns:p14="http://schemas.microsoft.com/office/powerpoint/2010/main" val="2941895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7D07-D8A0-2468-8903-600FE7BD73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27B407-20D5-FCF8-31C1-9430641035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67AFD3D-B131-E567-0AF9-35E2F8EBFE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A51741-1FC9-0871-F330-24007A755BDC}"/>
              </a:ext>
            </a:extLst>
          </p:cNvPr>
          <p:cNvSpPr>
            <a:spLocks noGrp="1"/>
          </p:cNvSpPr>
          <p:nvPr>
            <p:ph type="dt" sz="half" idx="10"/>
          </p:nvPr>
        </p:nvSpPr>
        <p:spPr/>
        <p:txBody>
          <a:bodyPr/>
          <a:lstStyle/>
          <a:p>
            <a:fld id="{9D7C6D6B-7562-4D86-A692-7A7E2116ACF2}" type="datetimeFigureOut">
              <a:rPr lang="en-GB" smtClean="0"/>
              <a:t>27/11/2023</a:t>
            </a:fld>
            <a:endParaRPr lang="en-GB"/>
          </a:p>
        </p:txBody>
      </p:sp>
      <p:sp>
        <p:nvSpPr>
          <p:cNvPr id="6" name="Footer Placeholder 5">
            <a:extLst>
              <a:ext uri="{FF2B5EF4-FFF2-40B4-BE49-F238E27FC236}">
                <a16:creationId xmlns:a16="http://schemas.microsoft.com/office/drawing/2014/main" id="{C1802794-125E-2342-5AB9-B35E369DB3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7A1FEC-3B8D-95B3-3981-C1FD132D3548}"/>
              </a:ext>
            </a:extLst>
          </p:cNvPr>
          <p:cNvSpPr>
            <a:spLocks noGrp="1"/>
          </p:cNvSpPr>
          <p:nvPr>
            <p:ph type="sldNum" sz="quarter" idx="12"/>
          </p:nvPr>
        </p:nvSpPr>
        <p:spPr/>
        <p:txBody>
          <a:bodyPr/>
          <a:lstStyle/>
          <a:p>
            <a:fld id="{F2E1B8F4-6D3D-4FAB-85EE-F760D7742412}" type="slidenum">
              <a:rPr lang="en-GB" smtClean="0"/>
              <a:t>‹#›</a:t>
            </a:fld>
            <a:endParaRPr lang="en-GB"/>
          </a:p>
        </p:txBody>
      </p:sp>
    </p:spTree>
    <p:extLst>
      <p:ext uri="{BB962C8B-B14F-4D97-AF65-F5344CB8AC3E}">
        <p14:creationId xmlns:p14="http://schemas.microsoft.com/office/powerpoint/2010/main" val="1412829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EF996-1DBB-2F79-1825-EF1F68F9F4A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1B9DD7-19EC-FC29-F830-C69924AE4F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B549A6-1F8C-E6F2-ACE9-900B9D6209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562526F-67C3-FCB9-5618-9320EA6FC4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906941-747A-12C1-4951-58A16AD4DF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500998-C704-5F8E-8539-77FC26221A8B}"/>
              </a:ext>
            </a:extLst>
          </p:cNvPr>
          <p:cNvSpPr>
            <a:spLocks noGrp="1"/>
          </p:cNvSpPr>
          <p:nvPr>
            <p:ph type="dt" sz="half" idx="10"/>
          </p:nvPr>
        </p:nvSpPr>
        <p:spPr/>
        <p:txBody>
          <a:bodyPr/>
          <a:lstStyle/>
          <a:p>
            <a:fld id="{9D7C6D6B-7562-4D86-A692-7A7E2116ACF2}" type="datetimeFigureOut">
              <a:rPr lang="en-GB" smtClean="0"/>
              <a:t>27/11/2023</a:t>
            </a:fld>
            <a:endParaRPr lang="en-GB"/>
          </a:p>
        </p:txBody>
      </p:sp>
      <p:sp>
        <p:nvSpPr>
          <p:cNvPr id="8" name="Footer Placeholder 7">
            <a:extLst>
              <a:ext uri="{FF2B5EF4-FFF2-40B4-BE49-F238E27FC236}">
                <a16:creationId xmlns:a16="http://schemas.microsoft.com/office/drawing/2014/main" id="{1BA35E4F-B3BB-10B4-31CE-E3955A5D314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AD9F2D8-4067-83A7-F092-6D4A7C9FB8B7}"/>
              </a:ext>
            </a:extLst>
          </p:cNvPr>
          <p:cNvSpPr>
            <a:spLocks noGrp="1"/>
          </p:cNvSpPr>
          <p:nvPr>
            <p:ph type="sldNum" sz="quarter" idx="12"/>
          </p:nvPr>
        </p:nvSpPr>
        <p:spPr/>
        <p:txBody>
          <a:bodyPr/>
          <a:lstStyle/>
          <a:p>
            <a:fld id="{F2E1B8F4-6D3D-4FAB-85EE-F760D7742412}" type="slidenum">
              <a:rPr lang="en-GB" smtClean="0"/>
              <a:t>‹#›</a:t>
            </a:fld>
            <a:endParaRPr lang="en-GB"/>
          </a:p>
        </p:txBody>
      </p:sp>
    </p:spTree>
    <p:extLst>
      <p:ext uri="{BB962C8B-B14F-4D97-AF65-F5344CB8AC3E}">
        <p14:creationId xmlns:p14="http://schemas.microsoft.com/office/powerpoint/2010/main" val="4292728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05AD9-869C-71ED-5B2B-7E2371D736B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48BE50D-ABEC-D0A2-91C9-7BA80DD90D5F}"/>
              </a:ext>
            </a:extLst>
          </p:cNvPr>
          <p:cNvSpPr>
            <a:spLocks noGrp="1"/>
          </p:cNvSpPr>
          <p:nvPr>
            <p:ph type="dt" sz="half" idx="10"/>
          </p:nvPr>
        </p:nvSpPr>
        <p:spPr/>
        <p:txBody>
          <a:bodyPr/>
          <a:lstStyle/>
          <a:p>
            <a:fld id="{9D7C6D6B-7562-4D86-A692-7A7E2116ACF2}" type="datetimeFigureOut">
              <a:rPr lang="en-GB" smtClean="0"/>
              <a:t>27/11/2023</a:t>
            </a:fld>
            <a:endParaRPr lang="en-GB"/>
          </a:p>
        </p:txBody>
      </p:sp>
      <p:sp>
        <p:nvSpPr>
          <p:cNvPr id="4" name="Footer Placeholder 3">
            <a:extLst>
              <a:ext uri="{FF2B5EF4-FFF2-40B4-BE49-F238E27FC236}">
                <a16:creationId xmlns:a16="http://schemas.microsoft.com/office/drawing/2014/main" id="{1AB69005-BCC6-338E-C605-2EA292DCCA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8DD375B-78FD-4922-895A-B3A598A03172}"/>
              </a:ext>
            </a:extLst>
          </p:cNvPr>
          <p:cNvSpPr>
            <a:spLocks noGrp="1"/>
          </p:cNvSpPr>
          <p:nvPr>
            <p:ph type="sldNum" sz="quarter" idx="12"/>
          </p:nvPr>
        </p:nvSpPr>
        <p:spPr/>
        <p:txBody>
          <a:bodyPr/>
          <a:lstStyle/>
          <a:p>
            <a:fld id="{F2E1B8F4-6D3D-4FAB-85EE-F760D7742412}" type="slidenum">
              <a:rPr lang="en-GB" smtClean="0"/>
              <a:t>‹#›</a:t>
            </a:fld>
            <a:endParaRPr lang="en-GB"/>
          </a:p>
        </p:txBody>
      </p:sp>
    </p:spTree>
    <p:extLst>
      <p:ext uri="{BB962C8B-B14F-4D97-AF65-F5344CB8AC3E}">
        <p14:creationId xmlns:p14="http://schemas.microsoft.com/office/powerpoint/2010/main" val="804830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FB1BA-6690-5A4C-F1F1-F1E969200165}"/>
              </a:ext>
            </a:extLst>
          </p:cNvPr>
          <p:cNvSpPr>
            <a:spLocks noGrp="1"/>
          </p:cNvSpPr>
          <p:nvPr>
            <p:ph type="dt" sz="half" idx="10"/>
          </p:nvPr>
        </p:nvSpPr>
        <p:spPr/>
        <p:txBody>
          <a:bodyPr/>
          <a:lstStyle/>
          <a:p>
            <a:fld id="{9D7C6D6B-7562-4D86-A692-7A7E2116ACF2}" type="datetimeFigureOut">
              <a:rPr lang="en-GB" smtClean="0"/>
              <a:t>27/11/2023</a:t>
            </a:fld>
            <a:endParaRPr lang="en-GB"/>
          </a:p>
        </p:txBody>
      </p:sp>
      <p:sp>
        <p:nvSpPr>
          <p:cNvPr id="3" name="Footer Placeholder 2">
            <a:extLst>
              <a:ext uri="{FF2B5EF4-FFF2-40B4-BE49-F238E27FC236}">
                <a16:creationId xmlns:a16="http://schemas.microsoft.com/office/drawing/2014/main" id="{18012596-8D42-AA33-3967-7CC576085B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31101A-57DB-603B-CB0A-5C10E710C403}"/>
              </a:ext>
            </a:extLst>
          </p:cNvPr>
          <p:cNvSpPr>
            <a:spLocks noGrp="1"/>
          </p:cNvSpPr>
          <p:nvPr>
            <p:ph type="sldNum" sz="quarter" idx="12"/>
          </p:nvPr>
        </p:nvSpPr>
        <p:spPr/>
        <p:txBody>
          <a:bodyPr/>
          <a:lstStyle/>
          <a:p>
            <a:fld id="{F2E1B8F4-6D3D-4FAB-85EE-F760D7742412}" type="slidenum">
              <a:rPr lang="en-GB" smtClean="0"/>
              <a:t>‹#›</a:t>
            </a:fld>
            <a:endParaRPr lang="en-GB"/>
          </a:p>
        </p:txBody>
      </p:sp>
    </p:spTree>
    <p:extLst>
      <p:ext uri="{BB962C8B-B14F-4D97-AF65-F5344CB8AC3E}">
        <p14:creationId xmlns:p14="http://schemas.microsoft.com/office/powerpoint/2010/main" val="2584240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D89D-C8B8-A6E8-7D11-57AA7EE949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51682F6-01C8-7BDA-7272-F910400291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9B8422C-6CB5-EDFC-F0F6-CBD4DE45A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6C5B6D-A032-7710-37FE-9E20FD55219B}"/>
              </a:ext>
            </a:extLst>
          </p:cNvPr>
          <p:cNvSpPr>
            <a:spLocks noGrp="1"/>
          </p:cNvSpPr>
          <p:nvPr>
            <p:ph type="dt" sz="half" idx="10"/>
          </p:nvPr>
        </p:nvSpPr>
        <p:spPr/>
        <p:txBody>
          <a:bodyPr/>
          <a:lstStyle/>
          <a:p>
            <a:fld id="{9D7C6D6B-7562-4D86-A692-7A7E2116ACF2}" type="datetimeFigureOut">
              <a:rPr lang="en-GB" smtClean="0"/>
              <a:t>27/11/2023</a:t>
            </a:fld>
            <a:endParaRPr lang="en-GB"/>
          </a:p>
        </p:txBody>
      </p:sp>
      <p:sp>
        <p:nvSpPr>
          <p:cNvPr id="6" name="Footer Placeholder 5">
            <a:extLst>
              <a:ext uri="{FF2B5EF4-FFF2-40B4-BE49-F238E27FC236}">
                <a16:creationId xmlns:a16="http://schemas.microsoft.com/office/drawing/2014/main" id="{D16D8048-49AD-9DF1-560D-786526E6E0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05FEA4-C490-4508-857F-DA6A000DEC8C}"/>
              </a:ext>
            </a:extLst>
          </p:cNvPr>
          <p:cNvSpPr>
            <a:spLocks noGrp="1"/>
          </p:cNvSpPr>
          <p:nvPr>
            <p:ph type="sldNum" sz="quarter" idx="12"/>
          </p:nvPr>
        </p:nvSpPr>
        <p:spPr/>
        <p:txBody>
          <a:bodyPr/>
          <a:lstStyle/>
          <a:p>
            <a:fld id="{F2E1B8F4-6D3D-4FAB-85EE-F760D7742412}" type="slidenum">
              <a:rPr lang="en-GB" smtClean="0"/>
              <a:t>‹#›</a:t>
            </a:fld>
            <a:endParaRPr lang="en-GB"/>
          </a:p>
        </p:txBody>
      </p:sp>
    </p:spTree>
    <p:extLst>
      <p:ext uri="{BB962C8B-B14F-4D97-AF65-F5344CB8AC3E}">
        <p14:creationId xmlns:p14="http://schemas.microsoft.com/office/powerpoint/2010/main" val="888554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9B7B-B94F-99D0-3CE1-099ADE981E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B859104-54BE-BE60-7259-F7636796F2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64A9277-A699-9E59-7F10-980C60DC37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BC7AB9-6E67-8778-34E4-CF9923D96BD4}"/>
              </a:ext>
            </a:extLst>
          </p:cNvPr>
          <p:cNvSpPr>
            <a:spLocks noGrp="1"/>
          </p:cNvSpPr>
          <p:nvPr>
            <p:ph type="dt" sz="half" idx="10"/>
          </p:nvPr>
        </p:nvSpPr>
        <p:spPr/>
        <p:txBody>
          <a:bodyPr/>
          <a:lstStyle/>
          <a:p>
            <a:fld id="{9D7C6D6B-7562-4D86-A692-7A7E2116ACF2}" type="datetimeFigureOut">
              <a:rPr lang="en-GB" smtClean="0"/>
              <a:t>27/11/2023</a:t>
            </a:fld>
            <a:endParaRPr lang="en-GB"/>
          </a:p>
        </p:txBody>
      </p:sp>
      <p:sp>
        <p:nvSpPr>
          <p:cNvPr id="6" name="Footer Placeholder 5">
            <a:extLst>
              <a:ext uri="{FF2B5EF4-FFF2-40B4-BE49-F238E27FC236}">
                <a16:creationId xmlns:a16="http://schemas.microsoft.com/office/drawing/2014/main" id="{CF435B33-F786-9144-54D3-9D62554C19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370CF-4008-0639-8B92-A9BEA7FB58CB}"/>
              </a:ext>
            </a:extLst>
          </p:cNvPr>
          <p:cNvSpPr>
            <a:spLocks noGrp="1"/>
          </p:cNvSpPr>
          <p:nvPr>
            <p:ph type="sldNum" sz="quarter" idx="12"/>
          </p:nvPr>
        </p:nvSpPr>
        <p:spPr/>
        <p:txBody>
          <a:bodyPr/>
          <a:lstStyle/>
          <a:p>
            <a:fld id="{F2E1B8F4-6D3D-4FAB-85EE-F760D7742412}" type="slidenum">
              <a:rPr lang="en-GB" smtClean="0"/>
              <a:t>‹#›</a:t>
            </a:fld>
            <a:endParaRPr lang="en-GB"/>
          </a:p>
        </p:txBody>
      </p:sp>
    </p:spTree>
    <p:extLst>
      <p:ext uri="{BB962C8B-B14F-4D97-AF65-F5344CB8AC3E}">
        <p14:creationId xmlns:p14="http://schemas.microsoft.com/office/powerpoint/2010/main" val="3097367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60D074-9137-B125-AC83-4B785411A6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34E8DA-313A-8CEC-D005-9EC69C47D7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694822-8297-A136-284C-67B7C24B6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7C6D6B-7562-4D86-A692-7A7E2116ACF2}" type="datetimeFigureOut">
              <a:rPr lang="en-GB" smtClean="0"/>
              <a:t>27/11/2023</a:t>
            </a:fld>
            <a:endParaRPr lang="en-GB"/>
          </a:p>
        </p:txBody>
      </p:sp>
      <p:sp>
        <p:nvSpPr>
          <p:cNvPr id="5" name="Footer Placeholder 4">
            <a:extLst>
              <a:ext uri="{FF2B5EF4-FFF2-40B4-BE49-F238E27FC236}">
                <a16:creationId xmlns:a16="http://schemas.microsoft.com/office/drawing/2014/main" id="{8346B76A-0AAD-D5BD-FD60-9104F0DA78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7C7B40-B262-47F4-1A4C-436FC1680F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E1B8F4-6D3D-4FAB-85EE-F760D7742412}" type="slidenum">
              <a:rPr lang="en-GB" smtClean="0"/>
              <a:t>‹#›</a:t>
            </a:fld>
            <a:endParaRPr lang="en-GB"/>
          </a:p>
        </p:txBody>
      </p:sp>
      <p:sp>
        <p:nvSpPr>
          <p:cNvPr id="8" name="TextBox 7">
            <a:extLst>
              <a:ext uri="{FF2B5EF4-FFF2-40B4-BE49-F238E27FC236}">
                <a16:creationId xmlns:a16="http://schemas.microsoft.com/office/drawing/2014/main" id="{9D71F7BB-C031-4631-62B6-8C9C3B59A283}"/>
              </a:ext>
            </a:extLst>
          </p:cNvPr>
          <p:cNvSpPr txBox="1"/>
          <p:nvPr userDrawn="1">
            <p:extLst>
              <p:ext uri="{1162E1C5-73C7-4A58-AE30-91384D911F3F}">
                <p184:classification xmlns:p184="http://schemas.microsoft.com/office/powerpoint/2018/4/main" val="hdr"/>
              </p:ext>
            </p:extLst>
          </p:nvPr>
        </p:nvSpPr>
        <p:spPr>
          <a:xfrm>
            <a:off x="63500" y="63500"/>
            <a:ext cx="38893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437236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2" name="Title 1">
            <a:extLst>
              <a:ext uri="{FF2B5EF4-FFF2-40B4-BE49-F238E27FC236}">
                <a16:creationId xmlns:a16="http://schemas.microsoft.com/office/drawing/2014/main" id="{EBFEF72D-D9E5-9D7D-4D87-F24F9F97D019}"/>
              </a:ext>
            </a:extLst>
          </p:cNvPr>
          <p:cNvSpPr>
            <a:spLocks noGrp="1"/>
          </p:cNvSpPr>
          <p:nvPr>
            <p:ph type="ctrTitle"/>
          </p:nvPr>
        </p:nvSpPr>
        <p:spPr>
          <a:xfrm>
            <a:off x="1932903" y="989469"/>
            <a:ext cx="8071706" cy="2387600"/>
          </a:xfrm>
        </p:spPr>
        <p:txBody>
          <a:bodyPr>
            <a:normAutofit/>
          </a:bodyPr>
          <a:lstStyle/>
          <a:p>
            <a:pPr algn="l"/>
            <a:r>
              <a:rPr lang="en-GB" sz="5100">
                <a:solidFill>
                  <a:schemeClr val="bg1"/>
                </a:solidFill>
              </a:rPr>
              <a:t>Becoming an anti-racist team: leadership support for the journey</a:t>
            </a:r>
          </a:p>
        </p:txBody>
      </p:sp>
      <p:sp>
        <p:nvSpPr>
          <p:cNvPr id="3" name="Subtitle 2">
            <a:extLst>
              <a:ext uri="{FF2B5EF4-FFF2-40B4-BE49-F238E27FC236}">
                <a16:creationId xmlns:a16="http://schemas.microsoft.com/office/drawing/2014/main" id="{F31B4448-1A6E-E019-E747-828794823B27}"/>
              </a:ext>
            </a:extLst>
          </p:cNvPr>
          <p:cNvSpPr>
            <a:spLocks noGrp="1"/>
          </p:cNvSpPr>
          <p:nvPr>
            <p:ph type="subTitle" idx="1"/>
          </p:nvPr>
        </p:nvSpPr>
        <p:spPr>
          <a:xfrm>
            <a:off x="1932912" y="4004149"/>
            <a:ext cx="8071697" cy="2101810"/>
          </a:xfrm>
        </p:spPr>
        <p:txBody>
          <a:bodyPr vert="horz" lIns="91440" tIns="45720" rIns="91440" bIns="45720" rtlCol="0" anchor="t">
            <a:normAutofit fontScale="92500"/>
          </a:bodyPr>
          <a:lstStyle/>
          <a:p>
            <a:r>
              <a:rPr lang="en-GB" sz="3200">
                <a:solidFill>
                  <a:schemeClr val="bg1"/>
                </a:solidFill>
              </a:rPr>
              <a:t>Henrietta, Yvonne, Iesha, Daniel, Mo, Simon, </a:t>
            </a:r>
            <a:r>
              <a:rPr lang="en-GB" sz="3200" err="1">
                <a:solidFill>
                  <a:schemeClr val="bg1"/>
                </a:solidFill>
              </a:rPr>
              <a:t>Janchai</a:t>
            </a:r>
            <a:r>
              <a:rPr lang="en-GB" sz="3200">
                <a:solidFill>
                  <a:schemeClr val="bg1"/>
                </a:solidFill>
              </a:rPr>
              <a:t>, Sophie, Marina, Hugh, Theodora</a:t>
            </a:r>
          </a:p>
          <a:p>
            <a:endParaRPr lang="en-GB" sz="3200">
              <a:solidFill>
                <a:schemeClr val="bg1"/>
              </a:solidFill>
            </a:endParaRPr>
          </a:p>
          <a:p>
            <a:r>
              <a:rPr lang="en-GB" sz="3200">
                <a:solidFill>
                  <a:schemeClr val="bg1"/>
                </a:solidFill>
              </a:rPr>
              <a:t>Leicester, Barnet, Harrow, Wandsworth</a:t>
            </a:r>
            <a:endParaRPr lang="en-GB">
              <a:solidFill>
                <a:schemeClr val="bg1"/>
              </a:solidFill>
            </a:endParaRPr>
          </a:p>
        </p:txBody>
      </p:sp>
      <p:cxnSp>
        <p:nvCxnSpPr>
          <p:cNvPr id="27" name="Straight Connector 26">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562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BC24D54-8671-6A39-F78D-69B6EFDA4937}"/>
              </a:ext>
            </a:extLst>
          </p:cNvPr>
          <p:cNvSpPr>
            <a:spLocks noGrp="1"/>
          </p:cNvSpPr>
          <p:nvPr>
            <p:ph type="title"/>
          </p:nvPr>
        </p:nvSpPr>
        <p:spPr>
          <a:xfrm>
            <a:off x="6963788" y="669925"/>
            <a:ext cx="4800600" cy="1325563"/>
          </a:xfrm>
        </p:spPr>
        <p:txBody>
          <a:bodyPr anchor="b">
            <a:normAutofit fontScale="90000"/>
          </a:bodyPr>
          <a:lstStyle/>
          <a:p>
            <a:r>
              <a:rPr lang="en-GB" sz="4100">
                <a:solidFill>
                  <a:schemeClr val="bg1"/>
                </a:solidFill>
              </a:rPr>
              <a:t>Outline of the day: a collection of stories… (copies on the tables)</a:t>
            </a:r>
          </a:p>
        </p:txBody>
      </p:sp>
      <p:cxnSp>
        <p:nvCxnSpPr>
          <p:cNvPr id="17" name="Straight Connector 16">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963788" y="2026340"/>
            <a:ext cx="510200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7FA30D8-9161-23D0-F9A4-5A6FF73CBCAD}"/>
              </a:ext>
            </a:extLst>
          </p:cNvPr>
          <p:cNvSpPr>
            <a:spLocks noGrp="1"/>
          </p:cNvSpPr>
          <p:nvPr>
            <p:ph idx="1"/>
          </p:nvPr>
        </p:nvSpPr>
        <p:spPr>
          <a:xfrm>
            <a:off x="1009010" y="438698"/>
            <a:ext cx="4562272" cy="5255176"/>
          </a:xfrm>
        </p:spPr>
        <p:txBody>
          <a:bodyPr>
            <a:noAutofit/>
          </a:bodyPr>
          <a:lstStyle/>
          <a:p>
            <a:r>
              <a:rPr lang="en-GB" sz="2400" dirty="0">
                <a:solidFill>
                  <a:schemeClr val="bg1"/>
                </a:solidFill>
              </a:rPr>
              <a:t>10:00-10:45 </a:t>
            </a:r>
            <a:r>
              <a:rPr lang="en-GB" sz="2400" i="1" dirty="0">
                <a:solidFill>
                  <a:schemeClr val="bg1"/>
                </a:solidFill>
              </a:rPr>
              <a:t>The story of self</a:t>
            </a:r>
            <a:r>
              <a:rPr lang="en-GB" sz="2400" dirty="0">
                <a:solidFill>
                  <a:schemeClr val="bg1"/>
                </a:solidFill>
              </a:rPr>
              <a:t>: grounding ourselves, connecting with the room and with our relationship to anti-racist leadership</a:t>
            </a:r>
          </a:p>
          <a:p>
            <a:r>
              <a:rPr lang="en-GB" sz="2400" dirty="0">
                <a:solidFill>
                  <a:schemeClr val="bg1"/>
                </a:solidFill>
                <a:effectLst/>
                <a:ea typeface="Calibri" panose="020F0502020204030204" pitchFamily="34" charset="0"/>
              </a:rPr>
              <a:t>10.45 – 12.15 </a:t>
            </a:r>
            <a:r>
              <a:rPr lang="en-GB" sz="2400" i="1" dirty="0">
                <a:solidFill>
                  <a:schemeClr val="bg1"/>
                </a:solidFill>
              </a:rPr>
              <a:t>The story of us</a:t>
            </a:r>
            <a:r>
              <a:rPr lang="en-GB" sz="2400" dirty="0">
                <a:solidFill>
                  <a:schemeClr val="bg1"/>
                </a:solidFill>
              </a:rPr>
              <a:t>: examples of journeys so far</a:t>
            </a:r>
          </a:p>
          <a:p>
            <a:r>
              <a:rPr lang="en-GB" sz="2400" kern="100" dirty="0">
                <a:solidFill>
                  <a:schemeClr val="bg1"/>
                </a:solidFill>
                <a:effectLst/>
                <a:ea typeface="Calibri" panose="020F0502020204030204" pitchFamily="34" charset="0"/>
                <a:cs typeface="Times New Roman" panose="02020603050405020304" pitchFamily="18" charset="0"/>
              </a:rPr>
              <a:t>12.15 – 1.15 Lunch</a:t>
            </a:r>
          </a:p>
          <a:p>
            <a:r>
              <a:rPr lang="en-GB" sz="2400" dirty="0">
                <a:solidFill>
                  <a:schemeClr val="bg1"/>
                </a:solidFill>
              </a:rPr>
              <a:t>1.15-14.30 </a:t>
            </a:r>
            <a:r>
              <a:rPr lang="en-GB" sz="2400" i="1" dirty="0">
                <a:solidFill>
                  <a:schemeClr val="bg1"/>
                </a:solidFill>
              </a:rPr>
              <a:t>The story of us</a:t>
            </a:r>
            <a:r>
              <a:rPr lang="en-GB" sz="2400" dirty="0">
                <a:solidFill>
                  <a:schemeClr val="bg1"/>
                </a:solidFill>
              </a:rPr>
              <a:t>: acts of resistance and accountability</a:t>
            </a:r>
          </a:p>
          <a:p>
            <a:r>
              <a:rPr lang="en-GB" sz="2400" dirty="0">
                <a:solidFill>
                  <a:schemeClr val="bg1"/>
                </a:solidFill>
              </a:rPr>
              <a:t>14.30-14.45 Tea/ coffee break</a:t>
            </a:r>
          </a:p>
          <a:p>
            <a:r>
              <a:rPr lang="en-GB" sz="2400" dirty="0">
                <a:solidFill>
                  <a:schemeClr val="bg1"/>
                </a:solidFill>
              </a:rPr>
              <a:t>14.45-15.45 </a:t>
            </a:r>
            <a:r>
              <a:rPr lang="en-GB" sz="2400" i="1" dirty="0">
                <a:solidFill>
                  <a:schemeClr val="bg1"/>
                </a:solidFill>
              </a:rPr>
              <a:t>The story of self</a:t>
            </a:r>
            <a:r>
              <a:rPr lang="en-GB" sz="2400" dirty="0">
                <a:solidFill>
                  <a:schemeClr val="bg1"/>
                </a:solidFill>
              </a:rPr>
              <a:t>: Returning back to ourselves and the room for action planning</a:t>
            </a:r>
          </a:p>
          <a:p>
            <a:r>
              <a:rPr lang="en-GB" sz="2400" dirty="0">
                <a:solidFill>
                  <a:schemeClr val="bg1"/>
                </a:solidFill>
              </a:rPr>
              <a:t>15.45-16.00 Plenary and closing remarks </a:t>
            </a:r>
          </a:p>
        </p:txBody>
      </p:sp>
      <p:sp>
        <p:nvSpPr>
          <p:cNvPr id="19" name="Rectangle 18">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613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35A994-D679-992D-7D45-95452514FBDD}"/>
              </a:ext>
            </a:extLst>
          </p:cNvPr>
          <p:cNvSpPr>
            <a:spLocks noGrp="1"/>
          </p:cNvSpPr>
          <p:nvPr>
            <p:ph type="title"/>
          </p:nvPr>
        </p:nvSpPr>
        <p:spPr>
          <a:xfrm>
            <a:off x="3501896" y="1271675"/>
            <a:ext cx="5505441" cy="2387600"/>
          </a:xfrm>
        </p:spPr>
        <p:txBody>
          <a:bodyPr vert="horz" lIns="91440" tIns="45720" rIns="91440" bIns="45720" rtlCol="0" anchor="b">
            <a:normAutofit/>
          </a:bodyPr>
          <a:lstStyle/>
          <a:p>
            <a:pPr algn="ctr"/>
            <a:r>
              <a:rPr lang="en-US" sz="4200" kern="1200">
                <a:solidFill>
                  <a:schemeClr val="bg1"/>
                </a:solidFill>
                <a:latin typeface="+mj-lt"/>
                <a:ea typeface="+mj-ea"/>
                <a:cs typeface="+mj-cs"/>
              </a:rPr>
              <a:t>How are we going to safely work and grow together?</a:t>
            </a:r>
          </a:p>
        </p:txBody>
      </p:sp>
      <p:cxnSp>
        <p:nvCxnSpPr>
          <p:cNvPr id="10" name="Straight Connector 9">
            <a:extLst>
              <a:ext uri="{FF2B5EF4-FFF2-40B4-BE49-F238E27FC236}">
                <a16:creationId xmlns:a16="http://schemas.microsoft.com/office/drawing/2014/main" id="{FEA8332D-EA74-40A2-8709-00EDB23792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7240" y="3429000"/>
            <a:ext cx="0" cy="31648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358801C-1E89-48FF-B14F-D76A2EA14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4797" y="816429"/>
            <a:ext cx="8239647" cy="522514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B88284F-ED00-40CA-B57D-89C49E8EC6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00357" y="272979"/>
            <a:ext cx="0" cy="290621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450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531B999-296C-0D86-F12D-6F552D7693B5}"/>
              </a:ext>
            </a:extLst>
          </p:cNvPr>
          <p:cNvSpPr>
            <a:spLocks noGrp="1"/>
          </p:cNvSpPr>
          <p:nvPr>
            <p:ph type="title"/>
          </p:nvPr>
        </p:nvSpPr>
        <p:spPr>
          <a:xfrm>
            <a:off x="1014141" y="1450655"/>
            <a:ext cx="3932030" cy="3956690"/>
          </a:xfrm>
        </p:spPr>
        <p:txBody>
          <a:bodyPr anchor="ctr">
            <a:normAutofit/>
          </a:bodyPr>
          <a:lstStyle/>
          <a:p>
            <a:r>
              <a:rPr lang="en-GB" sz="3800">
                <a:solidFill>
                  <a:schemeClr val="bg1"/>
                </a:solidFill>
              </a:rPr>
              <a:t>If anti-racism was an entity of its own…what word comes to mind to describe your relationship to it? </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3C620BE-F7C9-B0D0-4677-E158C2FD7620}"/>
              </a:ext>
            </a:extLst>
          </p:cNvPr>
          <p:cNvSpPr>
            <a:spLocks noGrp="1"/>
          </p:cNvSpPr>
          <p:nvPr>
            <p:ph idx="1"/>
          </p:nvPr>
        </p:nvSpPr>
        <p:spPr>
          <a:xfrm>
            <a:off x="6096000" y="1108061"/>
            <a:ext cx="5008901" cy="4571972"/>
          </a:xfrm>
        </p:spPr>
        <p:txBody>
          <a:bodyPr anchor="ctr">
            <a:normAutofit/>
          </a:bodyPr>
          <a:lstStyle/>
          <a:p>
            <a:pPr marL="0" indent="0">
              <a:buNone/>
            </a:pPr>
            <a:endParaRPr lang="en-GB" sz="2400" dirty="0">
              <a:solidFill>
                <a:schemeClr val="bg1"/>
              </a:solidFill>
            </a:endParaRPr>
          </a:p>
          <a:p>
            <a:pPr marL="0" indent="0">
              <a:buNone/>
            </a:pPr>
            <a:r>
              <a:rPr lang="en-GB" sz="2400" dirty="0">
                <a:solidFill>
                  <a:schemeClr val="bg1"/>
                </a:solidFill>
              </a:rPr>
              <a:t>Menti.com</a:t>
            </a:r>
          </a:p>
          <a:p>
            <a:pPr marL="0" indent="0">
              <a:buNone/>
            </a:pPr>
            <a:endParaRPr lang="en-GB" sz="2400" dirty="0">
              <a:solidFill>
                <a:schemeClr val="bg1"/>
              </a:solidFill>
            </a:endParaRPr>
          </a:p>
          <a:p>
            <a:pPr marL="0" indent="0">
              <a:buNone/>
            </a:pPr>
            <a:r>
              <a:rPr lang="en-GB" sz="2400" dirty="0">
                <a:solidFill>
                  <a:schemeClr val="bg1"/>
                </a:solidFill>
              </a:rPr>
              <a:t>Use code 72195256</a:t>
            </a:r>
          </a:p>
        </p:txBody>
      </p:sp>
    </p:spTree>
    <p:extLst>
      <p:ext uri="{BB962C8B-B14F-4D97-AF65-F5344CB8AC3E}">
        <p14:creationId xmlns:p14="http://schemas.microsoft.com/office/powerpoint/2010/main" val="1989195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Forest road with vanishing point">
            <a:extLst>
              <a:ext uri="{FF2B5EF4-FFF2-40B4-BE49-F238E27FC236}">
                <a16:creationId xmlns:a16="http://schemas.microsoft.com/office/drawing/2014/main" id="{D89348E9-16CD-0F84-83CA-ACAF68E02F01}"/>
              </a:ext>
            </a:extLst>
          </p:cNvPr>
          <p:cNvPicPr>
            <a:picLocks noChangeAspect="1"/>
          </p:cNvPicPr>
          <p:nvPr/>
        </p:nvPicPr>
        <p:blipFill rotWithShape="1">
          <a:blip r:embed="rId3"/>
          <a:srcRect r="23298" b="9091"/>
          <a:stretch/>
        </p:blipFill>
        <p:spPr>
          <a:xfrm>
            <a:off x="3523488" y="10"/>
            <a:ext cx="8668512" cy="6857990"/>
          </a:xfrm>
          <a:prstGeom prst="rect">
            <a:avLst/>
          </a:prstGeom>
          <a:gradFill flip="none" rotWithShape="1">
            <a:gsLst>
              <a:gs pos="0">
                <a:srgbClr val="005194"/>
              </a:gs>
              <a:gs pos="65000">
                <a:schemeClr val="bg1"/>
              </a:gs>
              <a:gs pos="100000">
                <a:schemeClr val="accent1">
                  <a:tint val="23500"/>
                  <a:satMod val="160000"/>
                </a:schemeClr>
              </a:gs>
            </a:gsLst>
            <a:lin ang="2700000" scaled="1"/>
            <a:tileRect/>
          </a:gradFill>
        </p:spPr>
      </p:pic>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14A569-5F7A-024F-D926-88E6FB199AD1}"/>
              </a:ext>
            </a:extLst>
          </p:cNvPr>
          <p:cNvSpPr>
            <a:spLocks noGrp="1"/>
          </p:cNvSpPr>
          <p:nvPr>
            <p:ph type="ctrTitle"/>
          </p:nvPr>
        </p:nvSpPr>
        <p:spPr>
          <a:xfrm>
            <a:off x="477981" y="1122363"/>
            <a:ext cx="4023360" cy="3204134"/>
          </a:xfrm>
        </p:spPr>
        <p:txBody>
          <a:bodyPr anchor="b">
            <a:normAutofit/>
          </a:bodyPr>
          <a:lstStyle/>
          <a:p>
            <a:pPr algn="l">
              <a:defRPr/>
            </a:pPr>
            <a:r>
              <a:rPr lang="en-GB" sz="4100">
                <a:solidFill>
                  <a:schemeClr val="bg1"/>
                </a:solidFill>
              </a:rPr>
              <a:t>Our journeys towards becoming an Anti-racist service</a:t>
            </a:r>
            <a:br>
              <a:rPr lang="en-GB" sz="4100">
                <a:solidFill>
                  <a:schemeClr val="bg1"/>
                </a:solidFill>
              </a:rPr>
            </a:br>
            <a:endParaRPr lang="en-GB" sz="4100">
              <a:solidFill>
                <a:schemeClr val="bg1"/>
              </a:solidFill>
            </a:endParaRP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ands on track">
            <a:extLst>
              <a:ext uri="{FF2B5EF4-FFF2-40B4-BE49-F238E27FC236}">
                <a16:creationId xmlns:a16="http://schemas.microsoft.com/office/drawing/2014/main" id="{2A5797E0-8872-87B1-A514-5495F03FDE26}"/>
              </a:ext>
            </a:extLst>
          </p:cNvPr>
          <p:cNvPicPr>
            <a:picLocks noGrp="1" noChangeAspect="1"/>
          </p:cNvPicPr>
          <p:nvPr>
            <p:ph idx="1"/>
          </p:nvPr>
        </p:nvPicPr>
        <p:blipFill rotWithShape="1">
          <a:blip r:embed="rId3"/>
          <a:srcRect t="4933" r="23298" b="4159"/>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D69A9D-1088-3BBD-3407-019BBFF7ED85}"/>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defRPr/>
            </a:pPr>
            <a:r>
              <a:rPr lang="en-US" sz="4800">
                <a:solidFill>
                  <a:schemeClr val="bg1"/>
                </a:solidFill>
              </a:rPr>
              <a:t>Getting started…</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Yellow leaves">
            <a:extLst>
              <a:ext uri="{FF2B5EF4-FFF2-40B4-BE49-F238E27FC236}">
                <a16:creationId xmlns:a16="http://schemas.microsoft.com/office/drawing/2014/main" id="{9095C2C8-3D45-EA1B-BF4B-DE1075547778}"/>
              </a:ext>
            </a:extLst>
          </p:cNvPr>
          <p:cNvPicPr>
            <a:picLocks noChangeAspect="1"/>
          </p:cNvPicPr>
          <p:nvPr/>
        </p:nvPicPr>
        <p:blipFill rotWithShape="1">
          <a:blip r:embed="rId2"/>
          <a:srcRect l="23586" b="9091"/>
          <a:stretch/>
        </p:blipFill>
        <p:spPr>
          <a:xfrm>
            <a:off x="20" y="10"/>
            <a:ext cx="8668492" cy="6857990"/>
          </a:xfrm>
          <a:prstGeom prst="rect">
            <a:avLst/>
          </a:prstGeom>
          <a:gradFill flip="none" rotWithShape="1">
            <a:gsLst>
              <a:gs pos="0">
                <a:srgbClr val="005194"/>
              </a:gs>
              <a:gs pos="65000">
                <a:schemeClr val="bg1"/>
              </a:gs>
              <a:gs pos="100000">
                <a:schemeClr val="accent1">
                  <a:tint val="23500"/>
                  <a:satMod val="160000"/>
                </a:schemeClr>
              </a:gs>
            </a:gsLst>
            <a:lin ang="2700000" scaled="1"/>
            <a:tileRect/>
          </a:gradFill>
        </p:spPr>
      </p:pic>
      <p:sp>
        <p:nvSpPr>
          <p:cNvPr id="15" name="Rectangle 14">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82B16C-8E51-86FD-26EE-44A4015B4233}"/>
              </a:ext>
            </a:extLst>
          </p:cNvPr>
          <p:cNvSpPr>
            <a:spLocks noGrp="1"/>
          </p:cNvSpPr>
          <p:nvPr>
            <p:ph type="title"/>
          </p:nvPr>
        </p:nvSpPr>
        <p:spPr>
          <a:xfrm>
            <a:off x="8395868" y="1161288"/>
            <a:ext cx="3438144" cy="1124712"/>
          </a:xfrm>
        </p:spPr>
        <p:txBody>
          <a:bodyPr anchor="b">
            <a:normAutofit/>
          </a:bodyPr>
          <a:lstStyle/>
          <a:p>
            <a:pPr>
              <a:defRPr/>
            </a:pPr>
            <a:r>
              <a:rPr lang="en-GB" sz="2800">
                <a:solidFill>
                  <a:schemeClr val="bg1"/>
                </a:solidFill>
              </a:rPr>
              <a:t>Hopes and Dreams</a:t>
            </a: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50324B0D-D23E-5202-C227-2570ED8F1676}"/>
              </a:ext>
            </a:extLst>
          </p:cNvPr>
          <p:cNvSpPr>
            <a:spLocks noGrp="1"/>
          </p:cNvSpPr>
          <p:nvPr>
            <p:ph idx="1"/>
          </p:nvPr>
        </p:nvSpPr>
        <p:spPr>
          <a:xfrm>
            <a:off x="8395868" y="2718054"/>
            <a:ext cx="3438906" cy="3207258"/>
          </a:xfrm>
        </p:spPr>
        <p:txBody>
          <a:bodyPr anchor="t">
            <a:normAutofit/>
          </a:bodyPr>
          <a:lstStyle/>
          <a:p>
            <a:pPr marL="0" indent="0">
              <a:buNone/>
              <a:defRPr/>
            </a:pPr>
            <a:r>
              <a:rPr lang="en-GB" sz="1700">
                <a:solidFill>
                  <a:schemeClr val="bg1"/>
                </a:solidFill>
              </a:rPr>
              <a:t> </a:t>
            </a:r>
          </a:p>
          <a:p>
            <a:pPr>
              <a:defRPr/>
            </a:pPr>
            <a:endParaRPr lang="en-GB" sz="170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7" name="Rectangle 9226">
            <a:extLst>
              <a:ext uri="{FF2B5EF4-FFF2-40B4-BE49-F238E27FC236}">
                <a16:creationId xmlns:a16="http://schemas.microsoft.com/office/drawing/2014/main" id="{78844373-2C10-4009-B7EA-3CF513401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18D6E3-A664-9A4D-AD13-2E53D246090B}"/>
              </a:ext>
            </a:extLst>
          </p:cNvPr>
          <p:cNvSpPr>
            <a:spLocks noGrp="1"/>
          </p:cNvSpPr>
          <p:nvPr>
            <p:ph type="title"/>
          </p:nvPr>
        </p:nvSpPr>
        <p:spPr>
          <a:xfrm>
            <a:off x="4354513" y="841375"/>
            <a:ext cx="3505200" cy="3114698"/>
          </a:xfrm>
        </p:spPr>
        <p:txBody>
          <a:bodyPr vert="horz" lIns="91440" tIns="45720" rIns="91440" bIns="45720" rtlCol="0" anchor="b">
            <a:normAutofit/>
          </a:bodyPr>
          <a:lstStyle/>
          <a:p>
            <a:pPr algn="ctr">
              <a:defRPr/>
            </a:pPr>
            <a:r>
              <a:rPr lang="en-US" sz="5600" kern="1200">
                <a:solidFill>
                  <a:schemeClr val="bg1"/>
                </a:solidFill>
                <a:latin typeface="+mj-lt"/>
                <a:ea typeface="+mj-ea"/>
                <a:cs typeface="+mj-cs"/>
              </a:rPr>
              <a:t>‘Change Moments’</a:t>
            </a:r>
          </a:p>
        </p:txBody>
      </p:sp>
      <p:grpSp>
        <p:nvGrpSpPr>
          <p:cNvPr id="9229" name="Group 9228">
            <a:extLst>
              <a:ext uri="{FF2B5EF4-FFF2-40B4-BE49-F238E27FC236}">
                <a16:creationId xmlns:a16="http://schemas.microsoft.com/office/drawing/2014/main" id="{8A1086F5-290F-43BC-8A5F-AA48DA80D5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9230" name="Freeform: Shape 9229">
              <a:extLst>
                <a:ext uri="{FF2B5EF4-FFF2-40B4-BE49-F238E27FC236}">
                  <a16:creationId xmlns:a16="http://schemas.microsoft.com/office/drawing/2014/main" id="{6BFE62CD-B7BF-4E72-B3A4-EF70C3DAF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1" name="Freeform: Shape 9230">
              <a:extLst>
                <a:ext uri="{FF2B5EF4-FFF2-40B4-BE49-F238E27FC236}">
                  <a16:creationId xmlns:a16="http://schemas.microsoft.com/office/drawing/2014/main" id="{EC58BB09-35C2-4EAD-A800-B39E4CA49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221" name="Picture 8">
            <a:extLst>
              <a:ext uri="{FF2B5EF4-FFF2-40B4-BE49-F238E27FC236}">
                <a16:creationId xmlns:a16="http://schemas.microsoft.com/office/drawing/2014/main" id="{A0FD6DF1-5BDE-CB66-9082-94CF26170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04" r="4" b="4"/>
          <a:stretch/>
        </p:blipFill>
        <p:spPr bwMode="auto">
          <a:xfrm>
            <a:off x="20" y="10"/>
            <a:ext cx="3690882" cy="3333740"/>
          </a:xfrm>
          <a:custGeom>
            <a:avLst/>
            <a:gdLst/>
            <a:ahLst/>
            <a:cxnLst/>
            <a:rect l="l" t="t" r="r" b="b"/>
            <a:pathLst>
              <a:path w="3690902" h="3333750">
                <a:moveTo>
                  <a:pt x="0" y="0"/>
                </a:moveTo>
                <a:lnTo>
                  <a:pt x="2996382" y="0"/>
                </a:lnTo>
                <a:lnTo>
                  <a:pt x="3563333" y="1750276"/>
                </a:lnTo>
                <a:lnTo>
                  <a:pt x="3690902" y="3333750"/>
                </a:lnTo>
                <a:lnTo>
                  <a:pt x="0" y="333375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a:extLst>
              <a:ext uri="{FF2B5EF4-FFF2-40B4-BE49-F238E27FC236}">
                <a16:creationId xmlns:a16="http://schemas.microsoft.com/office/drawing/2014/main" id="{83534EBD-B640-3415-4CCB-05F725FB54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89" r="10222"/>
          <a:stretch/>
        </p:blipFill>
        <p:spPr bwMode="auto">
          <a:xfrm>
            <a:off x="8281916" y="1"/>
            <a:ext cx="3910084" cy="3333747"/>
          </a:xfrm>
          <a:custGeom>
            <a:avLst/>
            <a:gdLst/>
            <a:ahLst/>
            <a:cxnLst/>
            <a:rect l="l" t="t" r="r" b="b"/>
            <a:pathLst>
              <a:path w="3910084" h="3333747">
                <a:moveTo>
                  <a:pt x="118775" y="0"/>
                </a:moveTo>
                <a:lnTo>
                  <a:pt x="3910084" y="0"/>
                </a:lnTo>
                <a:lnTo>
                  <a:pt x="3910084" y="3333747"/>
                </a:lnTo>
                <a:lnTo>
                  <a:pt x="203835" y="3333747"/>
                </a:lnTo>
                <a:lnTo>
                  <a:pt x="0" y="80361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descr="Three adults talking outside">
            <a:extLst>
              <a:ext uri="{FF2B5EF4-FFF2-40B4-BE49-F238E27FC236}">
                <a16:creationId xmlns:a16="http://schemas.microsoft.com/office/drawing/2014/main" id="{02DA789D-F4A8-6142-0E6D-353CDB9F65D1}"/>
              </a:ext>
            </a:extLst>
          </p:cNvPr>
          <p:cNvPicPr>
            <a:picLocks noGrp="1" noChangeAspect="1"/>
          </p:cNvPicPr>
          <p:nvPr>
            <p:ph idx="1"/>
          </p:nvPr>
        </p:nvPicPr>
        <p:blipFill rotWithShape="1">
          <a:blip r:embed="rId4"/>
          <a:srcRect l="2972" r="18739" b="1"/>
          <a:stretch/>
        </p:blipFill>
        <p:spPr>
          <a:xfrm>
            <a:off x="20" y="3524255"/>
            <a:ext cx="3910064" cy="3333745"/>
          </a:xfrm>
          <a:custGeom>
            <a:avLst/>
            <a:gdLst/>
            <a:ahLst/>
            <a:cxnLst/>
            <a:rect l="l" t="t" r="r" b="b"/>
            <a:pathLst>
              <a:path w="3910084" h="3333745">
                <a:moveTo>
                  <a:pt x="0" y="0"/>
                </a:moveTo>
                <a:lnTo>
                  <a:pt x="3706250" y="0"/>
                </a:lnTo>
                <a:lnTo>
                  <a:pt x="3910084" y="2530130"/>
                </a:lnTo>
                <a:lnTo>
                  <a:pt x="3791309" y="3333745"/>
                </a:lnTo>
                <a:lnTo>
                  <a:pt x="0" y="3333745"/>
                </a:lnTo>
                <a:close/>
              </a:path>
            </a:pathLst>
          </a:custGeom>
        </p:spPr>
      </p:pic>
      <p:grpSp>
        <p:nvGrpSpPr>
          <p:cNvPr id="9233" name="Group 9232">
            <a:extLst>
              <a:ext uri="{FF2B5EF4-FFF2-40B4-BE49-F238E27FC236}">
                <a16:creationId xmlns:a16="http://schemas.microsoft.com/office/drawing/2014/main" id="{0220991A-5EB0-44E3-B615-BDCA59E66F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9234" name="Freeform: Shape 9233">
              <a:extLst>
                <a:ext uri="{FF2B5EF4-FFF2-40B4-BE49-F238E27FC236}">
                  <a16:creationId xmlns:a16="http://schemas.microsoft.com/office/drawing/2014/main" id="{6FBE570C-9796-4356-8D50-B25FFB05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35" name="Freeform: Shape 9234">
              <a:extLst>
                <a:ext uri="{FF2B5EF4-FFF2-40B4-BE49-F238E27FC236}">
                  <a16:creationId xmlns:a16="http://schemas.microsoft.com/office/drawing/2014/main" id="{7D72FE4A-0FC7-4162-85F2-63D0FE67DF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222" name="Picture 13">
            <a:extLst>
              <a:ext uri="{FF2B5EF4-FFF2-40B4-BE49-F238E27FC236}">
                <a16:creationId xmlns:a16="http://schemas.microsoft.com/office/drawing/2014/main" id="{4A04CBEF-371C-5740-DC79-6790FA811B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20" r="3578" b="-4"/>
          <a:stretch/>
        </p:blipFill>
        <p:spPr bwMode="auto">
          <a:xfrm>
            <a:off x="8504168" y="3562350"/>
            <a:ext cx="3687832" cy="3295650"/>
          </a:xfrm>
          <a:custGeom>
            <a:avLst/>
            <a:gdLst/>
            <a:ahLst/>
            <a:cxnLst/>
            <a:rect l="l" t="t" r="r" b="b"/>
            <a:pathLst>
              <a:path w="3687832" h="3295650">
                <a:moveTo>
                  <a:pt x="3687832" y="0"/>
                </a:moveTo>
                <a:lnTo>
                  <a:pt x="3687832" y="3295650"/>
                </a:lnTo>
                <a:lnTo>
                  <a:pt x="691450" y="3295650"/>
                </a:lnTo>
                <a:lnTo>
                  <a:pt x="124499" y="1545374"/>
                </a:lnTo>
                <a:lnTo>
                  <a:pt x="0" y="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37" name="Group 9236">
            <a:extLst>
              <a:ext uri="{FF2B5EF4-FFF2-40B4-BE49-F238E27FC236}">
                <a16:creationId xmlns:a16="http://schemas.microsoft.com/office/drawing/2014/main" id="{61D1A57D-77BC-4EEC-819E-6F5EEF3487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9238" name="Freeform: Shape 9237">
              <a:extLst>
                <a:ext uri="{FF2B5EF4-FFF2-40B4-BE49-F238E27FC236}">
                  <a16:creationId xmlns:a16="http://schemas.microsoft.com/office/drawing/2014/main" id="{5913AB8E-CB2A-4854-8A54-923C07FC7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39" name="Freeform: Shape 9238">
              <a:extLst>
                <a:ext uri="{FF2B5EF4-FFF2-40B4-BE49-F238E27FC236}">
                  <a16:creationId xmlns:a16="http://schemas.microsoft.com/office/drawing/2014/main" id="{81F5CCDF-B355-4127-8062-39039B53D4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Sailboats in sailing competitions">
            <a:extLst>
              <a:ext uri="{FF2B5EF4-FFF2-40B4-BE49-F238E27FC236}">
                <a16:creationId xmlns:a16="http://schemas.microsoft.com/office/drawing/2014/main" id="{0C6655CA-18D7-6568-7084-5636F8B4CF3D}"/>
              </a:ext>
            </a:extLst>
          </p:cNvPr>
          <p:cNvPicPr>
            <a:picLocks noChangeAspect="1"/>
          </p:cNvPicPr>
          <p:nvPr/>
        </p:nvPicPr>
        <p:blipFill rotWithShape="1">
          <a:blip r:embed="rId2"/>
          <a:srcRect t="9091" r="23289"/>
          <a:stretch/>
        </p:blipFill>
        <p:spPr>
          <a:xfrm>
            <a:off x="3522468" y="10"/>
            <a:ext cx="8669532"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DF7094-1199-A61D-87E5-003B5EBC752C}"/>
              </a:ext>
            </a:extLst>
          </p:cNvPr>
          <p:cNvSpPr>
            <a:spLocks noGrp="1"/>
          </p:cNvSpPr>
          <p:nvPr>
            <p:ph type="title"/>
          </p:nvPr>
        </p:nvSpPr>
        <p:spPr>
          <a:xfrm>
            <a:off x="371094" y="1161288"/>
            <a:ext cx="3438144" cy="1124712"/>
          </a:xfrm>
        </p:spPr>
        <p:txBody>
          <a:bodyPr anchor="b">
            <a:normAutofit/>
          </a:bodyPr>
          <a:lstStyle/>
          <a:p>
            <a:pPr>
              <a:defRPr/>
            </a:pPr>
            <a:r>
              <a:rPr lang="en-GB" sz="2800">
                <a:solidFill>
                  <a:schemeClr val="bg1"/>
                </a:solidFill>
              </a:rPr>
              <a:t>Challenges - it hasn’t all been plain sailing</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Holding hands">
            <a:extLst>
              <a:ext uri="{FF2B5EF4-FFF2-40B4-BE49-F238E27FC236}">
                <a16:creationId xmlns:a16="http://schemas.microsoft.com/office/drawing/2014/main" id="{CD2D8818-1DD9-0EE7-275C-C5CB1EF023D7}"/>
              </a:ext>
            </a:extLst>
          </p:cNvPr>
          <p:cNvPicPr>
            <a:picLocks noChangeAspect="1"/>
          </p:cNvPicPr>
          <p:nvPr/>
        </p:nvPicPr>
        <p:blipFill rotWithShape="1">
          <a:blip r:embed="rId2"/>
          <a:srcRect l="1116" t="9091" r="22173"/>
          <a:stretch/>
        </p:blipFill>
        <p:spPr>
          <a:xfrm>
            <a:off x="3522468" y="10"/>
            <a:ext cx="8669532"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17513-625A-CCE0-C2EC-F35FFFAE11DD}"/>
              </a:ext>
            </a:extLst>
          </p:cNvPr>
          <p:cNvSpPr>
            <a:spLocks noGrp="1"/>
          </p:cNvSpPr>
          <p:nvPr>
            <p:ph type="title"/>
          </p:nvPr>
        </p:nvSpPr>
        <p:spPr>
          <a:xfrm>
            <a:off x="371094" y="1161288"/>
            <a:ext cx="3438144" cy="1124712"/>
          </a:xfrm>
        </p:spPr>
        <p:txBody>
          <a:bodyPr anchor="b">
            <a:normAutofit/>
          </a:bodyPr>
          <a:lstStyle/>
          <a:p>
            <a:pPr>
              <a:defRPr/>
            </a:pPr>
            <a:r>
              <a:rPr lang="en-GB" sz="2800">
                <a:solidFill>
                  <a:schemeClr val="bg1"/>
                </a:solidFill>
              </a:rPr>
              <a:t>Staying strong and committed</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6" name="Rectangle 12295">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53FC6382-2968-EF5B-EF09-69A5A8E976E3}"/>
              </a:ext>
            </a:extLst>
          </p:cNvPr>
          <p:cNvSpPr>
            <a:spLocks noGrp="1"/>
          </p:cNvSpPr>
          <p:nvPr>
            <p:ph type="title"/>
          </p:nvPr>
        </p:nvSpPr>
        <p:spPr>
          <a:xfrm>
            <a:off x="838199" y="388308"/>
            <a:ext cx="7188989" cy="1021424"/>
          </a:xfrm>
        </p:spPr>
        <p:txBody>
          <a:bodyPr anchor="b">
            <a:normAutofit/>
          </a:bodyPr>
          <a:lstStyle/>
          <a:p>
            <a:pPr>
              <a:defRPr/>
            </a:pPr>
            <a:r>
              <a:rPr lang="en-GB" sz="4000">
                <a:solidFill>
                  <a:schemeClr val="bg1"/>
                </a:solidFill>
              </a:rPr>
              <a:t>Let’s celebrate!</a:t>
            </a:r>
          </a:p>
        </p:txBody>
      </p:sp>
      <p:cxnSp>
        <p:nvCxnSpPr>
          <p:cNvPr id="12298" name="Straight Connector 12297">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440584"/>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300" name="Straight Connector 12299">
            <a:extLst>
              <a:ext uri="{FF2B5EF4-FFF2-40B4-BE49-F238E27FC236}">
                <a16:creationId xmlns:a16="http://schemas.microsoft.com/office/drawing/2014/main" id="{17C2F6CE-0CF2-4DDD-85F5-96799A328F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164811" y="6267491"/>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291" name="TextBox 8">
            <a:extLst>
              <a:ext uri="{FF2B5EF4-FFF2-40B4-BE49-F238E27FC236}">
                <a16:creationId xmlns:a16="http://schemas.microsoft.com/office/drawing/2014/main" id="{1B32027E-0CC3-2226-F2A8-5D896947F1F1}"/>
              </a:ext>
            </a:extLst>
          </p:cNvPr>
          <p:cNvSpPr txBox="1">
            <a:spLocks noChangeArrowheads="1"/>
          </p:cNvSpPr>
          <p:nvPr/>
        </p:nvSpPr>
        <p:spPr bwMode="auto">
          <a:xfrm>
            <a:off x="3708430" y="1870960"/>
            <a:ext cx="5790483" cy="15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152144">
              <a:spcBef>
                <a:spcPct val="0"/>
              </a:spcBef>
              <a:spcAft>
                <a:spcPts val="600"/>
              </a:spcAft>
              <a:buNone/>
            </a:pPr>
            <a:r>
              <a:rPr lang="en-GB" altLang="en-US" sz="2268" kern="1200">
                <a:solidFill>
                  <a:schemeClr val="tx1"/>
                </a:solidFill>
                <a:latin typeface="Calibri" panose="020F0502020204030204" pitchFamily="34" charset="0"/>
                <a:ea typeface="+mn-ea"/>
                <a:cs typeface="+mn-cs"/>
              </a:rPr>
              <a:t>Team received a Children’s Services award for its work  </a:t>
            </a:r>
          </a:p>
          <a:p>
            <a:pPr defTabSz="1152144">
              <a:spcBef>
                <a:spcPct val="0"/>
              </a:spcBef>
              <a:spcAft>
                <a:spcPts val="600"/>
              </a:spcAft>
              <a:buNone/>
            </a:pPr>
            <a:r>
              <a:rPr lang="en-GB" altLang="en-US" sz="2268" kern="1200">
                <a:solidFill>
                  <a:schemeClr val="tx1"/>
                </a:solidFill>
                <a:latin typeface="Calibri" panose="020F0502020204030204" pitchFamily="34" charset="0"/>
                <a:ea typeface="+mn-ea"/>
                <a:cs typeface="+mn-cs"/>
              </a:rPr>
              <a:t>Growing bravery amongst the team to recognise, name and </a:t>
            </a:r>
            <a:endParaRPr lang="en-GB" altLang="en-US" sz="1800"/>
          </a:p>
        </p:txBody>
      </p:sp>
      <p:sp>
        <p:nvSpPr>
          <p:cNvPr id="11" name="Content Placeholder 10">
            <a:extLst>
              <a:ext uri="{FF2B5EF4-FFF2-40B4-BE49-F238E27FC236}">
                <a16:creationId xmlns:a16="http://schemas.microsoft.com/office/drawing/2014/main" id="{8AFC3A2B-B357-99CF-58FF-06B41AA42E22}"/>
              </a:ext>
            </a:extLst>
          </p:cNvPr>
          <p:cNvSpPr>
            <a:spLocks/>
          </p:cNvSpPr>
          <p:nvPr/>
        </p:nvSpPr>
        <p:spPr>
          <a:xfrm>
            <a:off x="1392238" y="1929268"/>
            <a:ext cx="9407525" cy="3872385"/>
          </a:xfrm>
          <a:prstGeom prst="rect">
            <a:avLst/>
          </a:prstGeom>
        </p:spPr>
        <p:txBody>
          <a:bodyPr/>
          <a:lstStyle/>
          <a:p>
            <a:pPr defTabSz="1152144">
              <a:spcAft>
                <a:spcPts val="600"/>
              </a:spcAft>
              <a:defRPr/>
            </a:pPr>
            <a:r>
              <a:rPr lang="en-GB" sz="3024" kern="1200">
                <a:solidFill>
                  <a:schemeClr val="tx1"/>
                </a:solidFill>
                <a:latin typeface="+mn-lt"/>
                <a:ea typeface="+mn-ea"/>
                <a:cs typeface="+mn-cs"/>
              </a:rPr>
              <a:t>	</a:t>
            </a:r>
            <a:endParaRPr lang="en-GB" sz="2400"/>
          </a:p>
        </p:txBody>
      </p:sp>
      <p:pic>
        <p:nvPicPr>
          <p:cNvPr id="12" name="Content Placeholder 6" descr="Group of people holding up sparklers">
            <a:extLst>
              <a:ext uri="{FF2B5EF4-FFF2-40B4-BE49-F238E27FC236}">
                <a16:creationId xmlns:a16="http://schemas.microsoft.com/office/drawing/2014/main" id="{5F1C2DF7-57FA-C86D-CC6B-9D56B65CF7C8}"/>
              </a:ext>
            </a:extLst>
          </p:cNvPr>
          <p:cNvPicPr>
            <a:picLocks noChangeAspect="1"/>
          </p:cNvPicPr>
          <p:nvPr/>
        </p:nvPicPr>
        <p:blipFill>
          <a:blip r:embed="rId2"/>
          <a:stretch>
            <a:fillRect/>
          </a:stretch>
        </p:blipFill>
        <p:spPr>
          <a:xfrm>
            <a:off x="4323670" y="2830009"/>
            <a:ext cx="3705508" cy="2473019"/>
          </a:xfrm>
          <a:prstGeom prst="rect">
            <a:avLst/>
          </a:prstGeom>
          <a:gradFill flip="none" rotWithShape="1">
            <a:gsLst>
              <a:gs pos="0">
                <a:srgbClr val="005194"/>
              </a:gs>
              <a:gs pos="65000">
                <a:schemeClr val="bg1"/>
              </a:gs>
              <a:gs pos="100000">
                <a:schemeClr val="accent1">
                  <a:tint val="23500"/>
                  <a:satMod val="160000"/>
                </a:schemeClr>
              </a:gs>
            </a:gsLst>
            <a:lin ang="2700000" scaled="1"/>
            <a:tileRect/>
          </a:grad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0FAC3072-C3D1-0FB1-25C8-EDFB83990D27}"/>
              </a:ext>
            </a:extLst>
          </p:cNvPr>
          <p:cNvSpPr>
            <a:spLocks noGrp="1"/>
          </p:cNvSpPr>
          <p:nvPr>
            <p:ph type="title"/>
          </p:nvPr>
        </p:nvSpPr>
        <p:spPr>
          <a:xfrm>
            <a:off x="1014141" y="1450655"/>
            <a:ext cx="3932030" cy="3956690"/>
          </a:xfrm>
        </p:spPr>
        <p:txBody>
          <a:bodyPr anchor="ctr">
            <a:normAutofit/>
          </a:bodyPr>
          <a:lstStyle/>
          <a:p>
            <a:pPr>
              <a:defRPr/>
            </a:pPr>
            <a:r>
              <a:rPr lang="en-GB" sz="3600">
                <a:solidFill>
                  <a:schemeClr val="bg1"/>
                </a:solidFill>
              </a:rPr>
              <a:t>Becoming anti-racist matters because…</a:t>
            </a:r>
          </a:p>
        </p:txBody>
      </p:sp>
      <p:cxnSp>
        <p:nvCxnSpPr>
          <p:cNvPr id="14" name="Straight Connector 13">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E9EDB6F3-877F-934C-B1FF-6DE7C9878495}"/>
              </a:ext>
            </a:extLst>
          </p:cNvPr>
          <p:cNvSpPr>
            <a:spLocks noGrp="1"/>
          </p:cNvSpPr>
          <p:nvPr>
            <p:ph idx="1"/>
          </p:nvPr>
        </p:nvSpPr>
        <p:spPr>
          <a:xfrm>
            <a:off x="6096000" y="1108061"/>
            <a:ext cx="5008901" cy="4571972"/>
          </a:xfrm>
        </p:spPr>
        <p:txBody>
          <a:bodyPr anchor="ctr">
            <a:normAutofit/>
          </a:bodyPr>
          <a:lstStyle/>
          <a:p>
            <a:pPr marL="0" indent="0">
              <a:buNone/>
              <a:defRPr/>
            </a:pPr>
            <a:r>
              <a:rPr lang="en-GB" sz="2000">
                <a:solidFill>
                  <a:schemeClr val="bg1"/>
                </a:solidFill>
              </a:rPr>
              <a:t> </a:t>
            </a:r>
            <a:endParaRPr lang="en-GB" sz="3600">
              <a:solidFill>
                <a:schemeClr val="bg1"/>
              </a:solidFill>
            </a:endParaRPr>
          </a:p>
          <a:p>
            <a:pPr marL="0" indent="0">
              <a:buNone/>
              <a:defRPr/>
            </a:pPr>
            <a:r>
              <a:rPr lang="en-GB" sz="3600">
                <a:solidFill>
                  <a:schemeClr val="bg1"/>
                </a:solidFill>
              </a:rPr>
              <a:t>Black women are 5 times more likely to die in pregnancy than White women.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4" name="Straight Connector 1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43FB3311-8D0C-3596-4ADF-A02BD6108086}"/>
              </a:ext>
            </a:extLst>
          </p:cNvPr>
          <p:cNvSpPr>
            <a:spLocks noGrp="1"/>
          </p:cNvSpPr>
          <p:nvPr>
            <p:ph idx="1"/>
          </p:nvPr>
        </p:nvSpPr>
        <p:spPr>
          <a:xfrm>
            <a:off x="897769" y="1909192"/>
            <a:ext cx="4586513" cy="3647710"/>
          </a:xfrm>
        </p:spPr>
        <p:txBody>
          <a:bodyPr>
            <a:normAutofit/>
          </a:bodyPr>
          <a:lstStyle/>
          <a:p>
            <a:pPr marL="0" indent="0">
              <a:buNone/>
            </a:pPr>
            <a:r>
              <a:rPr lang="en-US" sz="3600">
                <a:solidFill>
                  <a:schemeClr val="bg1"/>
                </a:solidFill>
              </a:rPr>
              <a:t>Where next?</a:t>
            </a:r>
          </a:p>
        </p:txBody>
      </p: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Stepping stones along creek">
            <a:extLst>
              <a:ext uri="{FF2B5EF4-FFF2-40B4-BE49-F238E27FC236}">
                <a16:creationId xmlns:a16="http://schemas.microsoft.com/office/drawing/2014/main" id="{2115A3A0-AFF6-AE8B-D687-CE781270644E}"/>
              </a:ext>
            </a:extLst>
          </p:cNvPr>
          <p:cNvPicPr>
            <a:picLocks noChangeAspect="1"/>
          </p:cNvPicPr>
          <p:nvPr/>
        </p:nvPicPr>
        <p:blipFill rotWithShape="1">
          <a:blip r:embed="rId2"/>
          <a:srcRect l="21730" r="23115" b="-1"/>
          <a:stretch/>
        </p:blipFill>
        <p:spPr>
          <a:xfrm>
            <a:off x="6525453" y="-126114"/>
            <a:ext cx="5666547" cy="685799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6" name="Rectangle 307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43277076 - ego businesswoman looking in the mirror and reflecting ...">
            <a:extLst>
              <a:ext uri="{FF2B5EF4-FFF2-40B4-BE49-F238E27FC236}">
                <a16:creationId xmlns:a16="http://schemas.microsoft.com/office/drawing/2014/main" id="{28ABC8E7-F6CE-2A8D-CA33-7E47DBF46D17}"/>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8478"/>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A7921C4-AC2E-F232-9630-F0EE228B6EAC}"/>
              </a:ext>
            </a:extLst>
          </p:cNvPr>
          <p:cNvSpPr>
            <a:spLocks noGrp="1"/>
          </p:cNvSpPr>
          <p:nvPr>
            <p:ph type="ctrTitle"/>
          </p:nvPr>
        </p:nvSpPr>
        <p:spPr>
          <a:xfrm>
            <a:off x="1524000" y="1122362"/>
            <a:ext cx="9144000" cy="2900518"/>
          </a:xfrm>
        </p:spPr>
        <p:txBody>
          <a:bodyPr>
            <a:normAutofit/>
          </a:bodyPr>
          <a:lstStyle/>
          <a:p>
            <a:r>
              <a:rPr lang="en-GB">
                <a:solidFill>
                  <a:srgbClr val="FFFFFF"/>
                </a:solidFill>
              </a:rPr>
              <a:t>‘The Journey’ </a:t>
            </a:r>
          </a:p>
        </p:txBody>
      </p:sp>
      <p:sp>
        <p:nvSpPr>
          <p:cNvPr id="3" name="Subtitle 2">
            <a:extLst>
              <a:ext uri="{FF2B5EF4-FFF2-40B4-BE49-F238E27FC236}">
                <a16:creationId xmlns:a16="http://schemas.microsoft.com/office/drawing/2014/main" id="{F9D96EF9-785D-8309-0F8B-D6380B53FDE4}"/>
              </a:ext>
            </a:extLst>
          </p:cNvPr>
          <p:cNvSpPr>
            <a:spLocks noGrp="1"/>
          </p:cNvSpPr>
          <p:nvPr>
            <p:ph type="subTitle" idx="1"/>
          </p:nvPr>
        </p:nvSpPr>
        <p:spPr>
          <a:xfrm>
            <a:off x="1524000" y="4159404"/>
            <a:ext cx="9144000" cy="1098395"/>
          </a:xfrm>
        </p:spPr>
        <p:txBody>
          <a:bodyPr>
            <a:normAutofit/>
          </a:bodyPr>
          <a:lstStyle/>
          <a:p>
            <a:r>
              <a:rPr lang="en-GB">
                <a:solidFill>
                  <a:srgbClr val="FFFFFF"/>
                </a:solidFill>
              </a:rPr>
              <a:t>Accountability</a:t>
            </a:r>
          </a:p>
        </p:txBody>
      </p:sp>
    </p:spTree>
    <p:extLst>
      <p:ext uri="{BB962C8B-B14F-4D97-AF65-F5344CB8AC3E}">
        <p14:creationId xmlns:p14="http://schemas.microsoft.com/office/powerpoint/2010/main" val="9797380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4599FD1-763A-6C76-D2B3-BFF0E700FBAE}"/>
              </a:ext>
            </a:extLst>
          </p:cNvPr>
          <p:cNvSpPr>
            <a:spLocks noGrp="1"/>
          </p:cNvSpPr>
          <p:nvPr>
            <p:ph type="title"/>
          </p:nvPr>
        </p:nvSpPr>
        <p:spPr>
          <a:xfrm>
            <a:off x="1014141" y="1450655"/>
            <a:ext cx="3932030" cy="3956690"/>
          </a:xfrm>
        </p:spPr>
        <p:txBody>
          <a:bodyPr anchor="ctr">
            <a:normAutofit/>
          </a:bodyPr>
          <a:lstStyle/>
          <a:p>
            <a:r>
              <a:rPr lang="en-GB" sz="5600">
                <a:solidFill>
                  <a:schemeClr val="bg1"/>
                </a:solidFill>
              </a:rPr>
              <a:t>Consultation</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06FDCC8-CE10-40D5-C07B-734724437FB5}"/>
              </a:ext>
            </a:extLst>
          </p:cNvPr>
          <p:cNvSpPr>
            <a:spLocks noGrp="1"/>
          </p:cNvSpPr>
          <p:nvPr>
            <p:ph idx="1"/>
          </p:nvPr>
        </p:nvSpPr>
        <p:spPr>
          <a:xfrm>
            <a:off x="6096000" y="-676654"/>
            <a:ext cx="5008901" cy="8412476"/>
          </a:xfrm>
        </p:spPr>
        <p:txBody>
          <a:bodyPr anchor="ctr">
            <a:normAutofit/>
          </a:bodyPr>
          <a:lstStyle/>
          <a:p>
            <a:r>
              <a:rPr lang="en-GB" sz="2000" dirty="0">
                <a:solidFill>
                  <a:schemeClr val="bg1"/>
                </a:solidFill>
              </a:rPr>
              <a:t>Use of team development day to consider how to make our consultation processes more culturally responsive.  Culturally Responsive Practice Framework (Sakata, 2021)</a:t>
            </a:r>
          </a:p>
          <a:p>
            <a:r>
              <a:rPr lang="en-GB" sz="2000" b="1" dirty="0">
                <a:solidFill>
                  <a:schemeClr val="bg1"/>
                </a:solidFill>
              </a:rPr>
              <a:t>Culturally safe environment </a:t>
            </a:r>
            <a:r>
              <a:rPr lang="en-GB" sz="2000" dirty="0">
                <a:solidFill>
                  <a:schemeClr val="bg1"/>
                </a:solidFill>
              </a:rPr>
              <a:t>– culturally sensitive verbal and non-verbal communication; communicate genuine respect and interest in cultural background and influence on identity; demystify our role; scripts and open-ended questions to create space for sharing thoughts and feelings. More time for consultations with interpreter.</a:t>
            </a:r>
          </a:p>
          <a:p>
            <a:r>
              <a:rPr lang="en-GB" sz="2000" b="1" dirty="0">
                <a:solidFill>
                  <a:schemeClr val="bg1"/>
                </a:solidFill>
              </a:rPr>
              <a:t>Culturally related strengths</a:t>
            </a:r>
            <a:r>
              <a:rPr lang="en-GB" sz="2000" dirty="0">
                <a:solidFill>
                  <a:schemeClr val="bg1"/>
                </a:solidFill>
              </a:rPr>
              <a:t> - incorporation of resources to provide prompts and structure to facilitate culturally responsive consultation practice such as Cultural Assets Identifier, Tree of Change.</a:t>
            </a:r>
          </a:p>
          <a:p>
            <a:r>
              <a:rPr lang="en-GB" sz="2000" b="1" dirty="0">
                <a:solidFill>
                  <a:schemeClr val="bg1"/>
                </a:solidFill>
              </a:rPr>
              <a:t>Cultural awareness </a:t>
            </a:r>
            <a:r>
              <a:rPr lang="en-GB" sz="2000" dirty="0">
                <a:solidFill>
                  <a:schemeClr val="bg1"/>
                </a:solidFill>
              </a:rPr>
              <a:t>- intersectionality; cultural models and frameworks; difference in cultural norms.</a:t>
            </a:r>
          </a:p>
          <a:p>
            <a:pPr marL="0" indent="0">
              <a:buNone/>
            </a:pPr>
            <a:endParaRPr lang="en-GB" sz="1600" dirty="0">
              <a:solidFill>
                <a:schemeClr val="bg1"/>
              </a:solidFill>
            </a:endParaRPr>
          </a:p>
        </p:txBody>
      </p:sp>
    </p:spTree>
    <p:extLst>
      <p:ext uri="{BB962C8B-B14F-4D97-AF65-F5344CB8AC3E}">
        <p14:creationId xmlns:p14="http://schemas.microsoft.com/office/powerpoint/2010/main" val="4056390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D8606A42-EE65-176E-79DF-B836FC0D92B2}"/>
              </a:ext>
            </a:extLst>
          </p:cNvPr>
          <p:cNvSpPr>
            <a:spLocks noGrp="1"/>
          </p:cNvSpPr>
          <p:nvPr>
            <p:ph type="title"/>
          </p:nvPr>
        </p:nvSpPr>
        <p:spPr>
          <a:xfrm>
            <a:off x="1014141" y="1450655"/>
            <a:ext cx="3932030" cy="3956690"/>
          </a:xfrm>
        </p:spPr>
        <p:txBody>
          <a:bodyPr anchor="ctr">
            <a:normAutofit/>
          </a:bodyPr>
          <a:lstStyle/>
          <a:p>
            <a:r>
              <a:rPr lang="en-GB" sz="6200">
                <a:solidFill>
                  <a:schemeClr val="bg1"/>
                </a:solidFill>
              </a:rPr>
              <a:t>Assessment</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4745B00-1793-3C0A-2C52-A028DEDAE318}"/>
              </a:ext>
            </a:extLst>
          </p:cNvPr>
          <p:cNvSpPr>
            <a:spLocks noGrp="1"/>
          </p:cNvSpPr>
          <p:nvPr>
            <p:ph idx="1"/>
          </p:nvPr>
        </p:nvSpPr>
        <p:spPr>
          <a:xfrm>
            <a:off x="6096000" y="-128026"/>
            <a:ext cx="5008901" cy="6857999"/>
          </a:xfrm>
        </p:spPr>
        <p:txBody>
          <a:bodyPr anchor="ctr">
            <a:normAutofit/>
          </a:bodyPr>
          <a:lstStyle/>
          <a:p>
            <a:endParaRPr lang="en-GB" sz="1400" b="1" dirty="0">
              <a:solidFill>
                <a:schemeClr val="bg1"/>
              </a:solidFill>
            </a:endParaRPr>
          </a:p>
          <a:p>
            <a:r>
              <a:rPr lang="en-GB" sz="1800" b="1" dirty="0">
                <a:solidFill>
                  <a:schemeClr val="bg1"/>
                </a:solidFill>
              </a:rPr>
              <a:t>Culturally responsive approach </a:t>
            </a:r>
            <a:r>
              <a:rPr lang="en-GB" sz="1800" dirty="0">
                <a:solidFill>
                  <a:schemeClr val="bg1"/>
                </a:solidFill>
              </a:rPr>
              <a:t>- consider socio-cultural variables including acculturation, intergenerational trauma, religion, family context and practices; cultural variables included as part of formulation and hypothesis testing.</a:t>
            </a:r>
          </a:p>
          <a:p>
            <a:endParaRPr lang="en-GB" sz="1800" b="1" dirty="0">
              <a:solidFill>
                <a:schemeClr val="bg1"/>
              </a:solidFill>
            </a:endParaRPr>
          </a:p>
          <a:p>
            <a:r>
              <a:rPr lang="en-GB" sz="1800" b="1" dirty="0">
                <a:solidFill>
                  <a:schemeClr val="bg1"/>
                </a:solidFill>
              </a:rPr>
              <a:t>Culturally responsive assessment project </a:t>
            </a:r>
            <a:r>
              <a:rPr lang="en-GB" sz="1800" dirty="0">
                <a:solidFill>
                  <a:schemeClr val="bg1"/>
                </a:solidFill>
              </a:rPr>
              <a:t>– Year 1 Tavistock TEPs Racial Justice Project spring and summer 2023 helped us reflect on assessment used frequently and why, theoretical approaches, conceptualisation of culturally responsive assessment, barriers to progress and next steps.  </a:t>
            </a:r>
          </a:p>
          <a:p>
            <a:endParaRPr lang="en-GB" sz="1800" b="1" dirty="0">
              <a:solidFill>
                <a:schemeClr val="bg1"/>
              </a:solidFill>
            </a:endParaRPr>
          </a:p>
          <a:p>
            <a:r>
              <a:rPr lang="en-GB" sz="1800" b="1" dirty="0">
                <a:solidFill>
                  <a:schemeClr val="bg1"/>
                </a:solidFill>
              </a:rPr>
              <a:t>Culturally responsive tools </a:t>
            </a:r>
            <a:r>
              <a:rPr lang="en-GB" sz="1800" dirty="0">
                <a:solidFill>
                  <a:schemeClr val="bg1"/>
                </a:solidFill>
              </a:rPr>
              <a:t>– appropriateness of standardised assessment; dynamic assessment; home language assessment; culturally related strengths Cultural Assets Identifier during consultation. Dynamic assessment service development. </a:t>
            </a:r>
          </a:p>
          <a:p>
            <a:endParaRPr lang="en-GB" sz="1400" dirty="0">
              <a:solidFill>
                <a:schemeClr val="bg1"/>
              </a:solidFill>
            </a:endParaRPr>
          </a:p>
        </p:txBody>
      </p:sp>
    </p:spTree>
    <p:extLst>
      <p:ext uri="{BB962C8B-B14F-4D97-AF65-F5344CB8AC3E}">
        <p14:creationId xmlns:p14="http://schemas.microsoft.com/office/powerpoint/2010/main" val="3627473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ECC36D82-FE20-D60E-189E-4381DF8A68A8}"/>
              </a:ext>
            </a:extLst>
          </p:cNvPr>
          <p:cNvSpPr>
            <a:spLocks noGrp="1"/>
          </p:cNvSpPr>
          <p:nvPr>
            <p:ph type="title"/>
          </p:nvPr>
        </p:nvSpPr>
        <p:spPr>
          <a:xfrm>
            <a:off x="1014141" y="1450655"/>
            <a:ext cx="3932030" cy="3956690"/>
          </a:xfrm>
        </p:spPr>
        <p:txBody>
          <a:bodyPr anchor="ctr">
            <a:normAutofit/>
          </a:bodyPr>
          <a:lstStyle/>
          <a:p>
            <a:r>
              <a:rPr lang="en-GB" sz="5600">
                <a:solidFill>
                  <a:schemeClr val="bg1"/>
                </a:solidFill>
              </a:rPr>
              <a:t>Intervention and Reports</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AD7BBE-47E7-06E3-2582-C5FC9BEBB3B5}"/>
              </a:ext>
            </a:extLst>
          </p:cNvPr>
          <p:cNvSpPr>
            <a:spLocks noGrp="1"/>
          </p:cNvSpPr>
          <p:nvPr>
            <p:ph idx="1"/>
          </p:nvPr>
        </p:nvSpPr>
        <p:spPr>
          <a:xfrm>
            <a:off x="6096000" y="1108061"/>
            <a:ext cx="5008901" cy="4571972"/>
          </a:xfrm>
        </p:spPr>
        <p:txBody>
          <a:bodyPr anchor="ctr">
            <a:normAutofit/>
          </a:bodyPr>
          <a:lstStyle/>
          <a:p>
            <a:pPr marL="0" indent="0">
              <a:buNone/>
            </a:pPr>
            <a:r>
              <a:rPr lang="en-GB" sz="1900" b="1">
                <a:solidFill>
                  <a:schemeClr val="bg1"/>
                </a:solidFill>
              </a:rPr>
              <a:t>Intervention</a:t>
            </a:r>
            <a:r>
              <a:rPr lang="en-GB" sz="1900">
                <a:solidFill>
                  <a:schemeClr val="bg1"/>
                </a:solidFill>
              </a:rPr>
              <a:t> - Integrate culturally relevant strengths; sensitive approach to potential barriers to interventions (e.g., shame, stigma); culturally appropriate therapeutic interventions (Farooq, 2019).  Frame goals and outcomes in individual’s culture e.g., co-production with parents and education staff of EHC outcomes.</a:t>
            </a:r>
          </a:p>
          <a:p>
            <a:pPr marL="0" indent="0">
              <a:buNone/>
            </a:pPr>
            <a:endParaRPr lang="en-GB" sz="1900">
              <a:solidFill>
                <a:schemeClr val="bg1"/>
              </a:solidFill>
            </a:endParaRPr>
          </a:p>
          <a:p>
            <a:pPr marL="0" indent="0">
              <a:buNone/>
            </a:pPr>
            <a:r>
              <a:rPr lang="en-GB" sz="1900" b="1">
                <a:solidFill>
                  <a:schemeClr val="bg1"/>
                </a:solidFill>
              </a:rPr>
              <a:t>Reports</a:t>
            </a:r>
            <a:r>
              <a:rPr lang="en-GB" sz="1900">
                <a:solidFill>
                  <a:schemeClr val="bg1"/>
                </a:solidFill>
              </a:rPr>
              <a:t> - Incorporate culturally appropriate information into reports such as cultural characteristics (e.g., language, level of acculturation) use of translators. Culturally appropriate and accessible language; translation; consider knowledge of UK education system; differing experience of education system and need for sensitive phraseology.  </a:t>
            </a:r>
          </a:p>
          <a:p>
            <a:pPr marL="0" indent="0">
              <a:buNone/>
            </a:pPr>
            <a:endParaRPr lang="en-GB" sz="1900">
              <a:solidFill>
                <a:schemeClr val="bg1"/>
              </a:solidFill>
            </a:endParaRPr>
          </a:p>
          <a:p>
            <a:endParaRPr lang="en-GB" sz="1900">
              <a:solidFill>
                <a:schemeClr val="bg1"/>
              </a:solidFill>
            </a:endParaRPr>
          </a:p>
        </p:txBody>
      </p:sp>
    </p:spTree>
    <p:extLst>
      <p:ext uri="{BB962C8B-B14F-4D97-AF65-F5344CB8AC3E}">
        <p14:creationId xmlns:p14="http://schemas.microsoft.com/office/powerpoint/2010/main" val="2131451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336B3DC3-C95A-66A3-B6FE-92C9FD8F3E8E}"/>
              </a:ext>
            </a:extLst>
          </p:cNvPr>
          <p:cNvSpPr>
            <a:spLocks noGrp="1"/>
          </p:cNvSpPr>
          <p:nvPr>
            <p:ph type="title"/>
          </p:nvPr>
        </p:nvSpPr>
        <p:spPr>
          <a:xfrm>
            <a:off x="6963788" y="669925"/>
            <a:ext cx="4800600" cy="1325563"/>
          </a:xfrm>
        </p:spPr>
        <p:txBody>
          <a:bodyPr anchor="b">
            <a:normAutofit/>
          </a:bodyPr>
          <a:lstStyle/>
          <a:p>
            <a:r>
              <a:rPr lang="en-GB">
                <a:solidFill>
                  <a:schemeClr val="bg1"/>
                </a:solidFill>
              </a:rPr>
              <a:t>service user feedback</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963788" y="2026340"/>
            <a:ext cx="510200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2A1752B-71C9-E76A-B27C-03E932744A30}"/>
              </a:ext>
            </a:extLst>
          </p:cNvPr>
          <p:cNvSpPr>
            <a:spLocks noGrp="1"/>
          </p:cNvSpPr>
          <p:nvPr>
            <p:ph idx="1"/>
          </p:nvPr>
        </p:nvSpPr>
        <p:spPr>
          <a:xfrm>
            <a:off x="1093093" y="594366"/>
            <a:ext cx="4562272" cy="5330736"/>
          </a:xfrm>
        </p:spPr>
        <p:txBody>
          <a:bodyPr>
            <a:normAutofit/>
          </a:bodyPr>
          <a:lstStyle/>
          <a:p>
            <a:pPr marL="0" indent="0">
              <a:buNone/>
            </a:pPr>
            <a:r>
              <a:rPr lang="en-GB" sz="2000" dirty="0">
                <a:solidFill>
                  <a:schemeClr val="bg1"/>
                </a:solidFill>
              </a:rPr>
              <a:t>Culturally Responsive Practice Framework (Sakata, 2021) to generate potential questions; team meeting small group discussion and working group discussion.</a:t>
            </a:r>
          </a:p>
          <a:p>
            <a:pPr marL="0" indent="0">
              <a:buNone/>
            </a:pPr>
            <a:r>
              <a:rPr lang="en-GB" sz="2000" dirty="0">
                <a:solidFill>
                  <a:schemeClr val="bg1"/>
                </a:solidFill>
              </a:rPr>
              <a:t>Next steps to share with service users for feedback before incorporated into service user feedback questionnaire.  Scale from strongly disagree – strongly agree.</a:t>
            </a:r>
          </a:p>
          <a:p>
            <a:endParaRPr lang="en-GB" sz="2000" b="1" dirty="0">
              <a:solidFill>
                <a:schemeClr val="bg1"/>
              </a:solidFill>
            </a:endParaRPr>
          </a:p>
          <a:p>
            <a:pPr marL="0" indent="0">
              <a:buNone/>
            </a:pPr>
            <a:r>
              <a:rPr lang="en-GB" sz="2000" b="1" i="1" dirty="0">
                <a:solidFill>
                  <a:schemeClr val="bg1"/>
                </a:solidFill>
              </a:rPr>
              <a:t>The EP created a culturally safe, sensitive and inclusive environment.</a:t>
            </a:r>
          </a:p>
          <a:p>
            <a:endParaRPr lang="en-GB" sz="2000" b="1" i="1" dirty="0">
              <a:solidFill>
                <a:schemeClr val="bg1"/>
              </a:solidFill>
            </a:endParaRPr>
          </a:p>
          <a:p>
            <a:pPr marL="0" indent="0">
              <a:buNone/>
            </a:pPr>
            <a:r>
              <a:rPr lang="en-GB" sz="2000" b="1" i="1" dirty="0">
                <a:solidFill>
                  <a:schemeClr val="bg1"/>
                </a:solidFill>
              </a:rPr>
              <a:t>The EP showed genuine respect and interest in your cultural background and identity.</a:t>
            </a: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672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336B3DC3-C95A-66A3-B6FE-92C9FD8F3E8E}"/>
              </a:ext>
            </a:extLst>
          </p:cNvPr>
          <p:cNvSpPr>
            <a:spLocks noGrp="1"/>
          </p:cNvSpPr>
          <p:nvPr>
            <p:ph type="title"/>
          </p:nvPr>
        </p:nvSpPr>
        <p:spPr>
          <a:xfrm>
            <a:off x="210312" y="54387"/>
            <a:ext cx="7201532" cy="1325563"/>
          </a:xfrm>
        </p:spPr>
        <p:txBody>
          <a:bodyPr anchor="b">
            <a:noAutofit/>
          </a:bodyPr>
          <a:lstStyle/>
          <a:p>
            <a:r>
              <a:rPr lang="en-GB" sz="2000" dirty="0">
                <a:solidFill>
                  <a:schemeClr val="bg1"/>
                </a:solidFill>
              </a:rPr>
              <a:t>Transcultural Supervision (Mo): </a:t>
            </a:r>
            <a:br>
              <a:rPr lang="en-GB" sz="2000" dirty="0">
                <a:solidFill>
                  <a:schemeClr val="bg1"/>
                </a:solidFill>
              </a:rPr>
            </a:br>
            <a:r>
              <a:rPr kumimoji="0" lang="en-GB" sz="2000" b="0" i="0" u="none" strike="noStrike" kern="1200" cap="none" spc="0" normalizeH="0" baseline="0" noProof="0" dirty="0">
                <a:ln>
                  <a:noFill/>
                </a:ln>
                <a:solidFill>
                  <a:schemeClr val="bg1"/>
                </a:solidFill>
                <a:effectLst/>
                <a:uLnTx/>
                <a:uFillTx/>
                <a:latin typeface="Franklin Gothic Book" panose="020B0503020102020204"/>
                <a:ea typeface="+mj-ea"/>
                <a:cs typeface="+mj-cs"/>
              </a:rPr>
              <a:t>Working together in a culturally sensitive way </a:t>
            </a:r>
            <a:br>
              <a:rPr kumimoji="0" lang="en-GB" sz="2000" b="0" i="0" u="none" strike="noStrike" kern="1200" cap="none" spc="0" normalizeH="0" baseline="0" noProof="0" dirty="0">
                <a:ln>
                  <a:noFill/>
                </a:ln>
                <a:solidFill>
                  <a:schemeClr val="bg1"/>
                </a:solidFill>
                <a:effectLst/>
                <a:uLnTx/>
                <a:uFillTx/>
                <a:latin typeface="Franklin Gothic Book" panose="020B0503020102020204"/>
                <a:ea typeface="+mj-ea"/>
                <a:cs typeface="+mj-cs"/>
              </a:rPr>
            </a:br>
            <a:r>
              <a:rPr kumimoji="0" lang="en-GB" sz="2000" b="0" i="0" u="none" strike="noStrike" kern="1200" cap="none" spc="0" normalizeH="0" baseline="0" noProof="0" dirty="0">
                <a:ln>
                  <a:noFill/>
                </a:ln>
                <a:solidFill>
                  <a:schemeClr val="bg1"/>
                </a:solidFill>
                <a:effectLst/>
                <a:uLnTx/>
                <a:uFillTx/>
                <a:latin typeface="Franklin Gothic Book" panose="020B0503020102020204"/>
                <a:ea typeface="+mj-ea"/>
                <a:cs typeface="+mj-cs"/>
              </a:rPr>
              <a:t>(Anti-Discriminatory Practice  - standing item on the Supervision agenda):</a:t>
            </a:r>
            <a:endParaRPr lang="en-GB" sz="2000" dirty="0">
              <a:solidFill>
                <a:schemeClr val="bg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963788" y="2026340"/>
            <a:ext cx="510200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2A1752B-71C9-E76A-B27C-03E932744A30}"/>
              </a:ext>
            </a:extLst>
          </p:cNvPr>
          <p:cNvSpPr>
            <a:spLocks noGrp="1"/>
          </p:cNvSpPr>
          <p:nvPr>
            <p:ph idx="1"/>
          </p:nvPr>
        </p:nvSpPr>
        <p:spPr>
          <a:xfrm>
            <a:off x="370717" y="2026340"/>
            <a:ext cx="4562272" cy="4361477"/>
          </a:xfrm>
        </p:spPr>
        <p:txBody>
          <a:bodyPr>
            <a:normAutofit/>
          </a:bodyPr>
          <a:lstStyle/>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GB" sz="1600" b="0" i="0" u="none" strike="noStrike" kern="1200" cap="none" spc="0" normalizeH="0" baseline="0" noProof="0" dirty="0">
                <a:ln>
                  <a:noFill/>
                </a:ln>
                <a:solidFill>
                  <a:schemeClr val="bg1"/>
                </a:solidFill>
                <a:effectLst/>
                <a:uLnTx/>
                <a:uFillTx/>
                <a:latin typeface="Franklin Gothic Book" panose="020B0503020102020204"/>
                <a:ea typeface="+mn-ea"/>
                <a:cs typeface="+mn-cs"/>
              </a:rPr>
              <a:t>Becoming conscious of one’s own culture</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GB" sz="1600" b="0" i="0" u="none" strike="noStrike" kern="1200" cap="none" spc="0" normalizeH="0" baseline="0" noProof="0" dirty="0">
                <a:ln>
                  <a:noFill/>
                </a:ln>
                <a:solidFill>
                  <a:schemeClr val="bg1"/>
                </a:solidFill>
                <a:effectLst/>
                <a:uLnTx/>
                <a:uFillTx/>
                <a:latin typeface="Franklin Gothic Book" panose="020B0503020102020204"/>
                <a:ea typeface="+mn-ea"/>
                <a:cs typeface="+mn-cs"/>
              </a:rPr>
              <a:t>Recognising that habitual ways of thinking may arise out of cultural assumptions</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GB" sz="1600" b="0" i="0" u="none" strike="noStrike" kern="1200" cap="none" spc="0" normalizeH="0" baseline="0" noProof="0" dirty="0">
                <a:ln>
                  <a:noFill/>
                </a:ln>
                <a:solidFill>
                  <a:schemeClr val="bg1"/>
                </a:solidFill>
                <a:effectLst/>
                <a:uLnTx/>
                <a:uFillTx/>
                <a:latin typeface="Franklin Gothic Book" panose="020B0503020102020204"/>
                <a:ea typeface="+mn-ea"/>
                <a:cs typeface="+mn-cs"/>
              </a:rPr>
              <a:t>Seeing a supervisee’s culture is equally valid to our professional culture but may lead to holding different values and assumptions</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GB" sz="1600" b="0" i="0" u="none" strike="noStrike" kern="1200" cap="none" spc="0" normalizeH="0" baseline="0" noProof="0" dirty="0">
                <a:ln>
                  <a:noFill/>
                </a:ln>
                <a:solidFill>
                  <a:schemeClr val="bg1"/>
                </a:solidFill>
                <a:effectLst/>
                <a:uLnTx/>
                <a:uFillTx/>
                <a:latin typeface="Franklin Gothic Book" panose="020B0503020102020204"/>
                <a:ea typeface="+mn-ea"/>
                <a:cs typeface="+mn-cs"/>
              </a:rPr>
              <a:t>Dialogue as it can throw up cultural clashes which offer a fruitful way to understand and negotiate cultural difference</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GB" sz="1600" b="0" i="0" u="none" strike="noStrike" kern="1200" cap="none" spc="0" normalizeH="0" baseline="0" noProof="0" dirty="0">
                <a:ln>
                  <a:noFill/>
                </a:ln>
                <a:solidFill>
                  <a:schemeClr val="bg1"/>
                </a:solidFill>
                <a:effectLst/>
                <a:uLnTx/>
                <a:uFillTx/>
                <a:latin typeface="Franklin Gothic Book" panose="020B0503020102020204"/>
                <a:ea typeface="+mn-ea"/>
                <a:cs typeface="+mn-cs"/>
              </a:rPr>
              <a:t>Becoming familiar with the types and ranges of difference that may occur so we can recognise them and be sensitive</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GB" sz="1600" b="0" i="0" u="none" strike="noStrike" kern="1200" cap="none" spc="0" normalizeH="0" baseline="0" noProof="0" dirty="0">
                <a:ln>
                  <a:noFill/>
                </a:ln>
                <a:solidFill>
                  <a:schemeClr val="bg1"/>
                </a:solidFill>
                <a:effectLst/>
                <a:uLnTx/>
                <a:uFillTx/>
                <a:latin typeface="Franklin Gothic Book" panose="020B0503020102020204"/>
                <a:ea typeface="+mn-ea"/>
                <a:cs typeface="+mn-cs"/>
              </a:rPr>
              <a:t>Never assuming we understand a supervisee’s cultural world and being curious and interested whilst accepting our unknowing</a:t>
            </a:r>
          </a:p>
          <a:p>
            <a:pPr marL="0" indent="0">
              <a:buNone/>
            </a:pPr>
            <a:endParaRPr lang="en-GB" sz="1400" b="1" dirty="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8C6EED7-30E1-FF51-B921-64AA5497824B}"/>
              </a:ext>
            </a:extLst>
          </p:cNvPr>
          <p:cNvSpPr txBox="1"/>
          <p:nvPr/>
        </p:nvSpPr>
        <p:spPr>
          <a:xfrm>
            <a:off x="6025277" y="2971497"/>
            <a:ext cx="6103620" cy="3416320"/>
          </a:xfrm>
          <a:prstGeom prst="rect">
            <a:avLst/>
          </a:prstGeom>
          <a:noFill/>
        </p:spPr>
        <p:txBody>
          <a:bodyPr wrap="square">
            <a:spAutoFit/>
          </a:bodyPr>
          <a:lstStyle/>
          <a:p>
            <a:endParaRPr lang="en-GB" dirty="0">
              <a:solidFill>
                <a:schemeClr val="accent2">
                  <a:lumMod val="75000"/>
                </a:schemeClr>
              </a:solidFill>
            </a:endParaRPr>
          </a:p>
          <a:p>
            <a:r>
              <a:rPr lang="en-GB" dirty="0">
                <a:solidFill>
                  <a:schemeClr val="accent2">
                    <a:lumMod val="75000"/>
                  </a:schemeClr>
                </a:solidFill>
              </a:rPr>
              <a:t>Soni, A., Fong, H., &amp; </a:t>
            </a:r>
            <a:r>
              <a:rPr lang="en-GB" dirty="0" err="1">
                <a:solidFill>
                  <a:schemeClr val="accent2">
                    <a:lumMod val="75000"/>
                  </a:schemeClr>
                </a:solidFill>
              </a:rPr>
              <a:t>Janda</a:t>
            </a:r>
            <a:r>
              <a:rPr lang="en-GB" dirty="0">
                <a:solidFill>
                  <a:schemeClr val="accent2">
                    <a:lumMod val="75000"/>
                  </a:schemeClr>
                </a:solidFill>
              </a:rPr>
              <a:t>, T. (2021). Culturally responsive supervision: a reflective account on the value of acknowledging and working with difference within supervision. Educational and Child Psychology, 38(4), 24-34.</a:t>
            </a:r>
          </a:p>
          <a:p>
            <a:endParaRPr lang="en-GB" dirty="0">
              <a:solidFill>
                <a:schemeClr val="accent2">
                  <a:lumMod val="75000"/>
                </a:schemeClr>
              </a:solidFill>
            </a:endParaRPr>
          </a:p>
          <a:p>
            <a:r>
              <a:rPr lang="en-GB" dirty="0">
                <a:solidFill>
                  <a:schemeClr val="accent2">
                    <a:lumMod val="75000"/>
                  </a:schemeClr>
                </a:solidFill>
              </a:rPr>
              <a:t>Anita Soni, Haley Fong &amp; Tara </a:t>
            </a:r>
            <a:r>
              <a:rPr lang="en-GB" dirty="0" err="1">
                <a:solidFill>
                  <a:schemeClr val="accent2">
                    <a:lumMod val="75000"/>
                  </a:schemeClr>
                </a:solidFill>
              </a:rPr>
              <a:t>Janda</a:t>
            </a:r>
            <a:r>
              <a:rPr lang="en-GB" dirty="0">
                <a:solidFill>
                  <a:schemeClr val="accent2">
                    <a:lumMod val="75000"/>
                  </a:schemeClr>
                </a:solidFill>
              </a:rPr>
              <a:t> (2022). An exploration of two supervisors’ engagement in a transcultural supervision exercise to support culturally responsive supervision with trainee educational psychologists (TEPs), Educational Psychology in Practice, 38:2, 194-213, DOI: 10.1080/02667363.2022.2059450</a:t>
            </a:r>
          </a:p>
        </p:txBody>
      </p:sp>
      <p:pic>
        <p:nvPicPr>
          <p:cNvPr id="6" name="Content Placeholder 5">
            <a:extLst>
              <a:ext uri="{FF2B5EF4-FFF2-40B4-BE49-F238E27FC236}">
                <a16:creationId xmlns:a16="http://schemas.microsoft.com/office/drawing/2014/main" id="{5AEAD411-BB26-F9A5-B822-A5EAAC2195D6}"/>
              </a:ext>
            </a:extLst>
          </p:cNvPr>
          <p:cNvPicPr>
            <a:picLocks noChangeAspect="1"/>
          </p:cNvPicPr>
          <p:nvPr/>
        </p:nvPicPr>
        <p:blipFill>
          <a:blip r:embed="rId2"/>
          <a:stretch>
            <a:fillRect/>
          </a:stretch>
        </p:blipFill>
        <p:spPr>
          <a:xfrm>
            <a:off x="10241956" y="242561"/>
            <a:ext cx="1448553" cy="1668586"/>
          </a:xfrm>
          <a:prstGeom prst="rect">
            <a:avLst/>
          </a:prstGeom>
        </p:spPr>
      </p:pic>
    </p:spTree>
    <p:extLst>
      <p:ext uri="{BB962C8B-B14F-4D97-AF65-F5344CB8AC3E}">
        <p14:creationId xmlns:p14="http://schemas.microsoft.com/office/powerpoint/2010/main" val="2612744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0997EAC1-8EA3-BCF5-EC65-CB530EE8D2E4}"/>
              </a:ext>
            </a:extLst>
          </p:cNvPr>
          <p:cNvSpPr>
            <a:spLocks noGrp="1"/>
          </p:cNvSpPr>
          <p:nvPr>
            <p:ph type="title"/>
          </p:nvPr>
        </p:nvSpPr>
        <p:spPr>
          <a:xfrm>
            <a:off x="1014141" y="1450655"/>
            <a:ext cx="3932030" cy="3956690"/>
          </a:xfrm>
        </p:spPr>
        <p:txBody>
          <a:bodyPr anchor="ctr">
            <a:normAutofit/>
          </a:bodyPr>
          <a:lstStyle/>
          <a:p>
            <a:r>
              <a:rPr lang="en-GB" sz="5600" dirty="0">
                <a:solidFill>
                  <a:schemeClr val="bg1"/>
                </a:solidFill>
              </a:rPr>
              <a:t>Reflective spaces – The Wandsworth approach</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F4142F-DEB7-E0D3-74B7-9FD06245B612}"/>
              </a:ext>
            </a:extLst>
          </p:cNvPr>
          <p:cNvSpPr>
            <a:spLocks noGrp="1"/>
          </p:cNvSpPr>
          <p:nvPr>
            <p:ph idx="1"/>
          </p:nvPr>
        </p:nvSpPr>
        <p:spPr>
          <a:xfrm>
            <a:off x="6168958" y="283468"/>
            <a:ext cx="5008901" cy="7824422"/>
          </a:xfrm>
        </p:spPr>
        <p:txBody>
          <a:bodyPr anchor="ctr">
            <a:normAutofit fontScale="62500" lnSpcReduction="20000"/>
          </a:bodyPr>
          <a:lstStyle/>
          <a:p>
            <a:pPr marL="0" indent="0">
              <a:buNone/>
            </a:pPr>
            <a:endParaRPr lang="en-GB" sz="1400" u="sng" dirty="0">
              <a:solidFill>
                <a:schemeClr val="bg1"/>
              </a:solidFill>
            </a:endParaRPr>
          </a:p>
          <a:p>
            <a:pPr marL="0" indent="0">
              <a:buNone/>
            </a:pPr>
            <a:endParaRPr lang="en-GB" sz="1400" u="sng" dirty="0">
              <a:solidFill>
                <a:schemeClr val="bg1"/>
              </a:solidFill>
            </a:endParaRPr>
          </a:p>
          <a:p>
            <a:pPr marL="0" indent="0">
              <a:buNone/>
            </a:pPr>
            <a:endParaRPr lang="en-GB" sz="1400" u="sng" dirty="0">
              <a:solidFill>
                <a:schemeClr val="bg1"/>
              </a:solidFill>
            </a:endParaRPr>
          </a:p>
          <a:p>
            <a:pPr marL="0" indent="0">
              <a:buNone/>
            </a:pPr>
            <a:endParaRPr lang="en-GB" sz="1400" u="sng" dirty="0">
              <a:solidFill>
                <a:schemeClr val="bg1"/>
              </a:solidFill>
            </a:endParaRPr>
          </a:p>
          <a:p>
            <a:pPr marL="0" indent="0">
              <a:buNone/>
            </a:pPr>
            <a:endParaRPr lang="en-GB" sz="1400" u="sng" dirty="0">
              <a:solidFill>
                <a:schemeClr val="bg1"/>
              </a:solidFill>
            </a:endParaRPr>
          </a:p>
          <a:p>
            <a:pPr marL="0" indent="0">
              <a:buNone/>
            </a:pPr>
            <a:endParaRPr lang="en-GB" sz="1400" u="sng" dirty="0">
              <a:solidFill>
                <a:schemeClr val="bg1"/>
              </a:solidFill>
            </a:endParaRPr>
          </a:p>
          <a:p>
            <a:pPr marL="0" indent="0">
              <a:buNone/>
            </a:pPr>
            <a:endParaRPr lang="en-GB" sz="1400" u="sng" dirty="0">
              <a:solidFill>
                <a:schemeClr val="bg1"/>
              </a:solidFill>
            </a:endParaRPr>
          </a:p>
          <a:p>
            <a:pPr marL="0" indent="0">
              <a:buNone/>
            </a:pPr>
            <a:r>
              <a:rPr lang="en-GB" sz="3200" u="sng" dirty="0">
                <a:solidFill>
                  <a:schemeClr val="bg1"/>
                </a:solidFill>
              </a:rPr>
              <a:t>How to…</a:t>
            </a:r>
          </a:p>
          <a:p>
            <a:r>
              <a:rPr lang="en-GB" sz="3200" dirty="0">
                <a:solidFill>
                  <a:schemeClr val="bg1"/>
                </a:solidFill>
              </a:rPr>
              <a:t>Every other month- Face to face sessions on Monday morning before our service team meeting.</a:t>
            </a:r>
          </a:p>
          <a:p>
            <a:r>
              <a:rPr lang="en-GB" sz="3200" dirty="0">
                <a:solidFill>
                  <a:schemeClr val="bg1"/>
                </a:solidFill>
              </a:rPr>
              <a:t>Ground rules established and revisited before each session</a:t>
            </a:r>
          </a:p>
          <a:p>
            <a:r>
              <a:rPr lang="en-GB" sz="3200" dirty="0">
                <a:solidFill>
                  <a:schemeClr val="bg1"/>
                </a:solidFill>
              </a:rPr>
              <a:t>Small groups of 4-5 people, with a facilitator to support each one.</a:t>
            </a:r>
          </a:p>
          <a:p>
            <a:r>
              <a:rPr lang="en-GB" sz="3200" dirty="0">
                <a:solidFill>
                  <a:schemeClr val="bg1"/>
                </a:solidFill>
              </a:rPr>
              <a:t>One group member volunteers to bring a case/issue which they are grappling with to the space, and chooses the Reflecting team approach they feel would be most helpful for them (e.g. standard RT, goldfish bowl, group discussion)</a:t>
            </a:r>
          </a:p>
          <a:p>
            <a:r>
              <a:rPr lang="en-GB" sz="3200" dirty="0">
                <a:solidFill>
                  <a:schemeClr val="bg1"/>
                </a:solidFill>
              </a:rPr>
              <a:t>Round up at end of each space – “How was the space for you?”</a:t>
            </a:r>
          </a:p>
          <a:p>
            <a:r>
              <a:rPr lang="en-GB" sz="3200" dirty="0">
                <a:solidFill>
                  <a:schemeClr val="bg1"/>
                </a:solidFill>
              </a:rPr>
              <a:t>Ending activity – projective activity where individuals pick an object or picture (available in the room) which represents how they feel about the session and discuss reason for choice with neighbour.</a:t>
            </a: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p:txBody>
      </p:sp>
    </p:spTree>
    <p:extLst>
      <p:ext uri="{BB962C8B-B14F-4D97-AF65-F5344CB8AC3E}">
        <p14:creationId xmlns:p14="http://schemas.microsoft.com/office/powerpoint/2010/main" val="2670754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0997EAC1-8EA3-BCF5-EC65-CB530EE8D2E4}"/>
              </a:ext>
            </a:extLst>
          </p:cNvPr>
          <p:cNvSpPr>
            <a:spLocks noGrp="1"/>
          </p:cNvSpPr>
          <p:nvPr>
            <p:ph type="title"/>
          </p:nvPr>
        </p:nvSpPr>
        <p:spPr>
          <a:xfrm>
            <a:off x="1014141" y="1450655"/>
            <a:ext cx="3932030" cy="3956690"/>
          </a:xfrm>
        </p:spPr>
        <p:txBody>
          <a:bodyPr anchor="ctr">
            <a:normAutofit/>
          </a:bodyPr>
          <a:lstStyle/>
          <a:p>
            <a:r>
              <a:rPr lang="en-GB" sz="5600" dirty="0">
                <a:solidFill>
                  <a:schemeClr val="bg1"/>
                </a:solidFill>
              </a:rPr>
              <a:t>Reflective spaces – The Wandsworth approach</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F4142F-DEB7-E0D3-74B7-9FD06245B612}"/>
              </a:ext>
            </a:extLst>
          </p:cNvPr>
          <p:cNvSpPr>
            <a:spLocks noGrp="1"/>
          </p:cNvSpPr>
          <p:nvPr>
            <p:ph idx="1"/>
          </p:nvPr>
        </p:nvSpPr>
        <p:spPr>
          <a:xfrm>
            <a:off x="5960312" y="749806"/>
            <a:ext cx="5008901" cy="6858000"/>
          </a:xfrm>
        </p:spPr>
        <p:txBody>
          <a:bodyPr anchor="ctr">
            <a:normAutofit fontScale="85000" lnSpcReduction="20000"/>
          </a:bodyPr>
          <a:lstStyle/>
          <a:p>
            <a:pPr marL="0" indent="0">
              <a:buNone/>
            </a:pPr>
            <a:endParaRPr lang="en-GB" sz="1100" u="sng" dirty="0">
              <a:solidFill>
                <a:schemeClr val="bg1"/>
              </a:solidFill>
            </a:endParaRPr>
          </a:p>
          <a:p>
            <a:pPr marL="0" indent="0">
              <a:buNone/>
            </a:pPr>
            <a:endParaRPr lang="en-GB" sz="1100" u="sng" dirty="0">
              <a:solidFill>
                <a:schemeClr val="bg1"/>
              </a:solidFill>
            </a:endParaRPr>
          </a:p>
          <a:p>
            <a:pPr marL="0" indent="0">
              <a:buNone/>
            </a:pPr>
            <a:endParaRPr lang="en-GB" sz="1100" u="sng" dirty="0">
              <a:solidFill>
                <a:schemeClr val="bg1"/>
              </a:solidFill>
            </a:endParaRPr>
          </a:p>
          <a:p>
            <a:pPr marL="0" indent="0">
              <a:buNone/>
            </a:pPr>
            <a:endParaRPr lang="en-GB" sz="1100" u="sng" dirty="0">
              <a:solidFill>
                <a:schemeClr val="bg1"/>
              </a:solidFill>
            </a:endParaRPr>
          </a:p>
          <a:p>
            <a:pPr marL="0" indent="0">
              <a:buNone/>
            </a:pPr>
            <a:endParaRPr lang="en-GB" sz="1100" u="sng" dirty="0">
              <a:solidFill>
                <a:schemeClr val="bg1"/>
              </a:solidFill>
            </a:endParaRPr>
          </a:p>
          <a:p>
            <a:pPr marL="0" indent="0">
              <a:buNone/>
            </a:pPr>
            <a:endParaRPr lang="en-GB" sz="1100" u="sng" dirty="0">
              <a:solidFill>
                <a:schemeClr val="bg1"/>
              </a:solidFill>
            </a:endParaRPr>
          </a:p>
          <a:p>
            <a:pPr marL="0" indent="0">
              <a:buNone/>
            </a:pPr>
            <a:endParaRPr lang="en-GB" sz="1100" u="sng" dirty="0">
              <a:solidFill>
                <a:schemeClr val="bg1"/>
              </a:solidFill>
            </a:endParaRPr>
          </a:p>
          <a:p>
            <a:pPr marL="0" indent="0">
              <a:buNone/>
            </a:pPr>
            <a:r>
              <a:rPr lang="en-GB" sz="1900" u="sng" dirty="0">
                <a:solidFill>
                  <a:schemeClr val="bg1"/>
                </a:solidFill>
              </a:rPr>
              <a:t>Brave Conversations Prompts for Facilitators</a:t>
            </a:r>
          </a:p>
          <a:p>
            <a:pPr marL="0" indent="0">
              <a:buNone/>
            </a:pPr>
            <a:r>
              <a:rPr lang="en-GB" sz="1900" dirty="0">
                <a:solidFill>
                  <a:schemeClr val="bg1"/>
                </a:solidFill>
              </a:rPr>
              <a:t>The proportion of Black children who end up in the inclusion room </a:t>
            </a:r>
          </a:p>
          <a:p>
            <a:pPr marL="0" indent="0">
              <a:buNone/>
            </a:pPr>
            <a:r>
              <a:rPr lang="en-GB" sz="1900" dirty="0">
                <a:solidFill>
                  <a:schemeClr val="bg1"/>
                </a:solidFill>
              </a:rPr>
              <a:t>The high levels of behaviour points that are attributed to children from </a:t>
            </a:r>
            <a:r>
              <a:rPr lang="en-GB" sz="1900" dirty="0" err="1">
                <a:solidFill>
                  <a:schemeClr val="bg1"/>
                </a:solidFill>
              </a:rPr>
              <a:t>minoritised</a:t>
            </a:r>
            <a:r>
              <a:rPr lang="en-GB" sz="1900" dirty="0">
                <a:solidFill>
                  <a:schemeClr val="bg1"/>
                </a:solidFill>
              </a:rPr>
              <a:t> groups </a:t>
            </a:r>
          </a:p>
          <a:p>
            <a:pPr marL="0" indent="0">
              <a:buNone/>
            </a:pPr>
            <a:r>
              <a:rPr lang="en-GB" sz="1900" dirty="0">
                <a:solidFill>
                  <a:schemeClr val="bg1"/>
                </a:solidFill>
              </a:rPr>
              <a:t>Noticing how other children are being more harshly disciplined compared to their White counterparts</a:t>
            </a:r>
          </a:p>
          <a:p>
            <a:pPr marL="0" indent="0">
              <a:buNone/>
            </a:pPr>
            <a:r>
              <a:rPr lang="en-GB" sz="1900" dirty="0">
                <a:solidFill>
                  <a:schemeClr val="bg1"/>
                </a:solidFill>
              </a:rPr>
              <a:t>Cultural assumptions that are being made which are based on negativity or ‘pigeonholing’</a:t>
            </a:r>
          </a:p>
          <a:p>
            <a:pPr marL="0" indent="0">
              <a:buNone/>
            </a:pPr>
            <a:r>
              <a:rPr lang="en-GB" sz="1900" dirty="0">
                <a:solidFill>
                  <a:schemeClr val="bg1"/>
                </a:solidFill>
              </a:rPr>
              <a:t>Cultural expectations of how others should interact e.g. giving signs of respect through eye contact </a:t>
            </a:r>
          </a:p>
          <a:p>
            <a:pPr marL="0" indent="0">
              <a:buNone/>
            </a:pPr>
            <a:r>
              <a:rPr lang="en-GB" sz="1900" dirty="0">
                <a:solidFill>
                  <a:schemeClr val="bg1"/>
                </a:solidFill>
              </a:rPr>
              <a:t>Assumptions of parents from Black or other </a:t>
            </a:r>
            <a:r>
              <a:rPr lang="en-GB" sz="1900" dirty="0" err="1">
                <a:solidFill>
                  <a:schemeClr val="bg1"/>
                </a:solidFill>
              </a:rPr>
              <a:t>minoritised</a:t>
            </a:r>
            <a:r>
              <a:rPr lang="en-GB" sz="1900" dirty="0">
                <a:solidFill>
                  <a:schemeClr val="bg1"/>
                </a:solidFill>
              </a:rPr>
              <a:t> groups being ‘fiery’ or troublesome, and suggesting that this explains the CYP’s behaviour/presentation. </a:t>
            </a:r>
          </a:p>
          <a:p>
            <a:pPr marL="0" indent="0">
              <a:buNone/>
            </a:pPr>
            <a:r>
              <a:rPr lang="en-GB" sz="1900" dirty="0">
                <a:solidFill>
                  <a:schemeClr val="bg1"/>
                </a:solidFill>
              </a:rPr>
              <a:t>Less compassion for a young person’s trauma and assumptions being made around their behaviour; it is ‘within child’ or intrinsic to them. </a:t>
            </a:r>
          </a:p>
          <a:p>
            <a:pPr marL="0" indent="0">
              <a:buNone/>
            </a:pPr>
            <a:r>
              <a:rPr lang="en-GB" sz="1900" dirty="0">
                <a:solidFill>
                  <a:schemeClr val="bg1"/>
                </a:solidFill>
              </a:rPr>
              <a:t>The language used by staff when talking about Black children or children from </a:t>
            </a:r>
            <a:r>
              <a:rPr lang="en-GB" sz="1900" dirty="0" err="1">
                <a:solidFill>
                  <a:schemeClr val="bg1"/>
                </a:solidFill>
              </a:rPr>
              <a:t>minoritised</a:t>
            </a:r>
            <a:r>
              <a:rPr lang="en-GB" sz="1900" dirty="0">
                <a:solidFill>
                  <a:schemeClr val="bg1"/>
                </a:solidFill>
              </a:rPr>
              <a:t> backgrounds – how to challenge this</a:t>
            </a:r>
          </a:p>
          <a:p>
            <a:pPr marL="0" indent="0">
              <a:buNone/>
            </a:pPr>
            <a:r>
              <a:rPr lang="en-GB" sz="1900" dirty="0">
                <a:solidFill>
                  <a:schemeClr val="bg1"/>
                </a:solidFill>
              </a:rPr>
              <a:t>Observing the difference in teacher feedback given to pupils depending on their ethnicity</a:t>
            </a:r>
          </a:p>
          <a:p>
            <a:endParaRPr lang="en-GB" sz="1100" dirty="0">
              <a:solidFill>
                <a:schemeClr val="bg1"/>
              </a:solidFill>
            </a:endParaRPr>
          </a:p>
          <a:p>
            <a:endParaRPr lang="en-GB" sz="1100" dirty="0">
              <a:solidFill>
                <a:schemeClr val="bg1"/>
              </a:solidFill>
            </a:endParaRPr>
          </a:p>
          <a:p>
            <a:endParaRPr lang="en-GB" sz="1100" dirty="0">
              <a:solidFill>
                <a:schemeClr val="bg1"/>
              </a:solidFill>
            </a:endParaRPr>
          </a:p>
          <a:p>
            <a:endParaRPr lang="en-GB" sz="1100" dirty="0">
              <a:solidFill>
                <a:schemeClr val="bg1"/>
              </a:solidFill>
            </a:endParaRPr>
          </a:p>
          <a:p>
            <a:endParaRPr lang="en-GB" sz="1100" dirty="0">
              <a:solidFill>
                <a:schemeClr val="bg1"/>
              </a:solidFill>
            </a:endParaRPr>
          </a:p>
          <a:p>
            <a:endParaRPr lang="en-GB" sz="1100" dirty="0">
              <a:solidFill>
                <a:schemeClr val="bg1"/>
              </a:solidFill>
            </a:endParaRPr>
          </a:p>
          <a:p>
            <a:endParaRPr lang="en-GB" sz="1100" dirty="0">
              <a:solidFill>
                <a:schemeClr val="bg1"/>
              </a:solidFill>
            </a:endParaRPr>
          </a:p>
          <a:p>
            <a:endParaRPr lang="en-GB" sz="1100" dirty="0">
              <a:solidFill>
                <a:schemeClr val="bg1"/>
              </a:solidFill>
            </a:endParaRPr>
          </a:p>
          <a:p>
            <a:endParaRPr lang="en-GB" sz="1100" dirty="0">
              <a:solidFill>
                <a:schemeClr val="bg1"/>
              </a:solidFill>
            </a:endParaRPr>
          </a:p>
          <a:p>
            <a:endParaRPr lang="en-GB" sz="1100" dirty="0">
              <a:solidFill>
                <a:schemeClr val="bg1"/>
              </a:solidFill>
            </a:endParaRPr>
          </a:p>
          <a:p>
            <a:endParaRPr lang="en-GB" sz="1100" dirty="0">
              <a:solidFill>
                <a:schemeClr val="bg1"/>
              </a:solidFill>
            </a:endParaRPr>
          </a:p>
          <a:p>
            <a:endParaRPr lang="en-GB" sz="1100" dirty="0">
              <a:solidFill>
                <a:schemeClr val="bg1"/>
              </a:solidFill>
            </a:endParaRPr>
          </a:p>
          <a:p>
            <a:endParaRPr lang="en-GB" sz="1100" dirty="0">
              <a:solidFill>
                <a:schemeClr val="bg1"/>
              </a:solidFill>
            </a:endParaRPr>
          </a:p>
        </p:txBody>
      </p:sp>
    </p:spTree>
    <p:extLst>
      <p:ext uri="{BB962C8B-B14F-4D97-AF65-F5344CB8AC3E}">
        <p14:creationId xmlns:p14="http://schemas.microsoft.com/office/powerpoint/2010/main" val="868425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7D7FE5-C792-E6F1-6332-73D954AED0A7}"/>
              </a:ext>
            </a:extLst>
          </p:cNvPr>
          <p:cNvSpPr>
            <a:spLocks noGrp="1"/>
          </p:cNvSpPr>
          <p:nvPr>
            <p:ph type="title"/>
          </p:nvPr>
        </p:nvSpPr>
        <p:spPr>
          <a:xfrm>
            <a:off x="728663" y="1422400"/>
            <a:ext cx="5367337" cy="2387600"/>
          </a:xfrm>
        </p:spPr>
        <p:txBody>
          <a:bodyPr vert="horz" lIns="91440" tIns="45720" rIns="91440" bIns="45720" rtlCol="0" anchor="b">
            <a:normAutofit/>
          </a:bodyPr>
          <a:lstStyle/>
          <a:p>
            <a:pPr algn="ctr"/>
            <a:r>
              <a:rPr lang="en-US" sz="3900" kern="1200" dirty="0">
                <a:solidFill>
                  <a:schemeClr val="bg1"/>
                </a:solidFill>
                <a:latin typeface="+mj-lt"/>
                <a:ea typeface="+mj-ea"/>
                <a:cs typeface="+mj-cs"/>
              </a:rPr>
              <a:t>Evaluating cultural competence in the EPT (Munoz, 2009), Anderson (2020) </a:t>
            </a:r>
          </a:p>
        </p:txBody>
      </p:sp>
      <p:sp>
        <p:nvSpPr>
          <p:cNvPr id="25" name="Rectangle 24">
            <a:extLst>
              <a:ext uri="{FF2B5EF4-FFF2-40B4-BE49-F238E27FC236}">
                <a16:creationId xmlns:a16="http://schemas.microsoft.com/office/drawing/2014/main" id="{1A89CBBC-7743-43D9-A324-25CB472E9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4112" y="638849"/>
            <a:ext cx="5505449" cy="547564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DFB9895-6CEE-7C9D-9F0F-6869FC80788A}"/>
              </a:ext>
            </a:extLst>
          </p:cNvPr>
          <p:cNvPicPr>
            <a:picLocks noChangeAspect="1"/>
          </p:cNvPicPr>
          <p:nvPr/>
        </p:nvPicPr>
        <p:blipFill rotWithShape="1">
          <a:blip r:embed="rId2"/>
          <a:srcRect l="19283" t="28045" r="23065" b="6821"/>
          <a:stretch/>
        </p:blipFill>
        <p:spPr>
          <a:xfrm>
            <a:off x="6583776" y="1849526"/>
            <a:ext cx="4806120" cy="3054291"/>
          </a:xfrm>
          <a:prstGeom prst="rect">
            <a:avLst/>
          </a:prstGeom>
        </p:spPr>
      </p:pic>
    </p:spTree>
    <p:extLst>
      <p:ext uri="{BB962C8B-B14F-4D97-AF65-F5344CB8AC3E}">
        <p14:creationId xmlns:p14="http://schemas.microsoft.com/office/powerpoint/2010/main" val="116941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2" name="Title 1">
            <a:extLst>
              <a:ext uri="{FF2B5EF4-FFF2-40B4-BE49-F238E27FC236}">
                <a16:creationId xmlns:a16="http://schemas.microsoft.com/office/drawing/2014/main" id="{5B46ADC0-CFD1-EB3D-A1D2-AB2A1CB3E6B0}"/>
              </a:ext>
            </a:extLst>
          </p:cNvPr>
          <p:cNvSpPr>
            <a:spLocks noGrp="1"/>
          </p:cNvSpPr>
          <p:nvPr>
            <p:ph type="ctrTitle"/>
          </p:nvPr>
        </p:nvSpPr>
        <p:spPr>
          <a:xfrm>
            <a:off x="1932903" y="949325"/>
            <a:ext cx="8071706" cy="1079172"/>
          </a:xfrm>
        </p:spPr>
        <p:txBody>
          <a:bodyPr>
            <a:normAutofit/>
          </a:bodyPr>
          <a:lstStyle/>
          <a:p>
            <a:pPr algn="l">
              <a:defRPr/>
            </a:pPr>
            <a:r>
              <a:rPr lang="en-GB" sz="3600">
                <a:solidFill>
                  <a:schemeClr val="bg1"/>
                </a:solidFill>
              </a:rPr>
              <a:t>Becoming anti-racist matters because…</a:t>
            </a:r>
          </a:p>
        </p:txBody>
      </p:sp>
      <p:sp>
        <p:nvSpPr>
          <p:cNvPr id="3" name="Subtitle 2">
            <a:extLst>
              <a:ext uri="{FF2B5EF4-FFF2-40B4-BE49-F238E27FC236}">
                <a16:creationId xmlns:a16="http://schemas.microsoft.com/office/drawing/2014/main" id="{E51440C6-59C2-3F8F-7950-54FCB57AC94F}"/>
              </a:ext>
            </a:extLst>
          </p:cNvPr>
          <p:cNvSpPr>
            <a:spLocks noGrp="1"/>
          </p:cNvSpPr>
          <p:nvPr>
            <p:ph type="subTitle" idx="1"/>
          </p:nvPr>
        </p:nvSpPr>
        <p:spPr>
          <a:xfrm>
            <a:off x="1932902" y="2638098"/>
            <a:ext cx="8071697" cy="2446664"/>
          </a:xfrm>
        </p:spPr>
        <p:txBody>
          <a:bodyPr>
            <a:normAutofit/>
          </a:bodyPr>
          <a:lstStyle/>
          <a:p>
            <a:pPr algn="l">
              <a:defRPr/>
            </a:pPr>
            <a:endParaRPr lang="en-GB" sz="2500">
              <a:solidFill>
                <a:schemeClr val="bg1"/>
              </a:solidFill>
            </a:endParaRPr>
          </a:p>
          <a:p>
            <a:pPr algn="l">
              <a:defRPr/>
            </a:pPr>
            <a:r>
              <a:rPr lang="en-GB" sz="3200">
                <a:solidFill>
                  <a:schemeClr val="bg1"/>
                </a:solidFill>
              </a:rPr>
              <a:t>Black Caribbean and mixed White/Black Caribbean pupils are 3-4 times more likely to be affected by school behaviour policies and exclusions than their White counterparts.</a:t>
            </a: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B2136C-1041-6730-1F6F-E4C351119DE3}"/>
              </a:ext>
            </a:extLst>
          </p:cNvPr>
          <p:cNvSpPr>
            <a:spLocks noGrp="1"/>
          </p:cNvSpPr>
          <p:nvPr>
            <p:ph type="title"/>
          </p:nvPr>
        </p:nvSpPr>
        <p:spPr>
          <a:xfrm>
            <a:off x="728663" y="1422400"/>
            <a:ext cx="5367337" cy="2387600"/>
          </a:xfrm>
        </p:spPr>
        <p:txBody>
          <a:bodyPr vert="horz" lIns="91440" tIns="45720" rIns="91440" bIns="45720" rtlCol="0" anchor="b">
            <a:normAutofit/>
          </a:bodyPr>
          <a:lstStyle/>
          <a:p>
            <a:pPr algn="ctr"/>
            <a:r>
              <a:rPr lang="en-US" sz="5000" kern="1200" dirty="0">
                <a:solidFill>
                  <a:schemeClr val="bg1"/>
                </a:solidFill>
                <a:latin typeface="+mj-lt"/>
                <a:ea typeface="+mj-ea"/>
                <a:cs typeface="+mj-cs"/>
              </a:rPr>
              <a:t>CPD </a:t>
            </a:r>
          </a:p>
        </p:txBody>
      </p:sp>
      <p:sp>
        <p:nvSpPr>
          <p:cNvPr id="21" name="Rectangle 20">
            <a:extLst>
              <a:ext uri="{FF2B5EF4-FFF2-40B4-BE49-F238E27FC236}">
                <a16:creationId xmlns:a16="http://schemas.microsoft.com/office/drawing/2014/main" id="{1A89CBBC-7743-43D9-A324-25CB472E9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4112" y="638849"/>
            <a:ext cx="5505449" cy="547564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F572C32-AB1A-184B-96E6-817D558060F5}"/>
              </a:ext>
            </a:extLst>
          </p:cNvPr>
          <p:cNvPicPr>
            <a:picLocks noChangeAspect="1"/>
          </p:cNvPicPr>
          <p:nvPr/>
        </p:nvPicPr>
        <p:blipFill rotWithShape="1">
          <a:blip r:embed="rId2"/>
          <a:srcRect l="24615" t="27893" r="35339" b="28429"/>
          <a:stretch/>
        </p:blipFill>
        <p:spPr>
          <a:xfrm>
            <a:off x="6583776" y="1902357"/>
            <a:ext cx="4806120" cy="2948629"/>
          </a:xfrm>
          <a:prstGeom prst="rect">
            <a:avLst/>
          </a:prstGeom>
        </p:spPr>
      </p:pic>
    </p:spTree>
    <p:extLst>
      <p:ext uri="{BB962C8B-B14F-4D97-AF65-F5344CB8AC3E}">
        <p14:creationId xmlns:p14="http://schemas.microsoft.com/office/powerpoint/2010/main" val="135507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5" name="Content Placeholder 4">
            <a:extLst>
              <a:ext uri="{FF2B5EF4-FFF2-40B4-BE49-F238E27FC236}">
                <a16:creationId xmlns:a16="http://schemas.microsoft.com/office/drawing/2014/main" id="{C0904E58-8E56-6B48-DBEE-AB33DE1D9C74}"/>
              </a:ext>
            </a:extLst>
          </p:cNvPr>
          <p:cNvPicPr>
            <a:picLocks noChangeAspect="1"/>
          </p:cNvPicPr>
          <p:nvPr/>
        </p:nvPicPr>
        <p:blipFill rotWithShape="1">
          <a:blip r:embed="rId2"/>
          <a:srcRect l="7226" t="39192" r="36065" b="21689"/>
          <a:stretch/>
        </p:blipFill>
        <p:spPr>
          <a:xfrm>
            <a:off x="714706" y="2354014"/>
            <a:ext cx="10310642" cy="4000774"/>
          </a:xfrm>
          <a:prstGeom prst="rect">
            <a:avLst/>
          </a:prstGeom>
        </p:spPr>
      </p:pic>
      <p:cxnSp>
        <p:nvCxnSpPr>
          <p:cNvPr id="14" name="Straight Connector 13">
            <a:extLst>
              <a:ext uri="{FF2B5EF4-FFF2-40B4-BE49-F238E27FC236}">
                <a16:creationId xmlns:a16="http://schemas.microsoft.com/office/drawing/2014/main" id="{C727A21A-62F5-405C-B7A5-439FD39932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0340"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2E62CE6-1D21-4565-8E90-0F1D900BEF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1089660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297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8755D2-E3D2-7DFB-EED8-73A5B638E835}"/>
              </a:ext>
            </a:extLst>
          </p:cNvPr>
          <p:cNvSpPr>
            <a:spLocks noGrp="1"/>
          </p:cNvSpPr>
          <p:nvPr>
            <p:ph type="title"/>
          </p:nvPr>
        </p:nvSpPr>
        <p:spPr>
          <a:xfrm>
            <a:off x="728663" y="1422400"/>
            <a:ext cx="4505552" cy="2387600"/>
          </a:xfrm>
        </p:spPr>
        <p:txBody>
          <a:bodyPr vert="horz" lIns="91440" tIns="45720" rIns="91440" bIns="45720" rtlCol="0" anchor="b">
            <a:normAutofit/>
          </a:bodyPr>
          <a:lstStyle/>
          <a:p>
            <a:r>
              <a:rPr lang="en-US" sz="5000">
                <a:solidFill>
                  <a:schemeClr val="bg1"/>
                </a:solidFill>
              </a:rPr>
              <a:t>Line Management and Appraisal </a:t>
            </a:r>
          </a:p>
        </p:txBody>
      </p:sp>
      <p:sp>
        <p:nvSpPr>
          <p:cNvPr id="14" name="Freeform: Shape 13">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968BE862-C88D-A5D4-6F42-56F821C7CBCF}"/>
              </a:ext>
            </a:extLst>
          </p:cNvPr>
          <p:cNvPicPr>
            <a:picLocks noChangeAspect="1"/>
          </p:cNvPicPr>
          <p:nvPr/>
        </p:nvPicPr>
        <p:blipFill rotWithShape="1">
          <a:blip r:embed="rId2"/>
          <a:srcRect l="12231" t="44100" r="13750" b="15470"/>
          <a:stretch/>
        </p:blipFill>
        <p:spPr>
          <a:xfrm>
            <a:off x="1387003" y="3882908"/>
            <a:ext cx="8387618" cy="2577043"/>
          </a:xfrm>
          <a:prstGeom prst="rect">
            <a:avLst/>
          </a:prstGeom>
        </p:spPr>
      </p:pic>
      <p:pic>
        <p:nvPicPr>
          <p:cNvPr id="6" name="Content Placeholder 4">
            <a:extLst>
              <a:ext uri="{FF2B5EF4-FFF2-40B4-BE49-F238E27FC236}">
                <a16:creationId xmlns:a16="http://schemas.microsoft.com/office/drawing/2014/main" id="{E8C63DA5-FB5A-881B-22B1-EE3BF505A153}"/>
              </a:ext>
            </a:extLst>
          </p:cNvPr>
          <p:cNvPicPr>
            <a:picLocks noGrp="1" noChangeAspect="1"/>
          </p:cNvPicPr>
          <p:nvPr>
            <p:ph idx="1"/>
          </p:nvPr>
        </p:nvPicPr>
        <p:blipFill rotWithShape="1">
          <a:blip r:embed="rId3"/>
          <a:srcRect l="12131" t="23350" r="17888" b="16192"/>
          <a:stretch/>
        </p:blipFill>
        <p:spPr>
          <a:xfrm>
            <a:off x="4716408" y="226892"/>
            <a:ext cx="7286406" cy="3540863"/>
          </a:xfrm>
          <a:prstGeom prst="rect">
            <a:avLst/>
          </a:prstGeom>
        </p:spPr>
      </p:pic>
    </p:spTree>
    <p:extLst>
      <p:ext uri="{BB962C8B-B14F-4D97-AF65-F5344CB8AC3E}">
        <p14:creationId xmlns:p14="http://schemas.microsoft.com/office/powerpoint/2010/main" val="3749691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A89CBBC-7743-43D9-A324-25CB472E9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4112" y="638849"/>
            <a:ext cx="5505449" cy="547564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ED31107-CF3E-805D-9353-4D6B6B23EE0D}"/>
              </a:ext>
            </a:extLst>
          </p:cNvPr>
          <p:cNvSpPr>
            <a:spLocks noGrp="1"/>
          </p:cNvSpPr>
          <p:nvPr>
            <p:ph type="title"/>
          </p:nvPr>
        </p:nvSpPr>
        <p:spPr>
          <a:xfrm>
            <a:off x="838200" y="365125"/>
            <a:ext cx="4145280" cy="1325563"/>
          </a:xfrm>
        </p:spPr>
        <p:txBody>
          <a:bodyPr>
            <a:normAutofit fontScale="90000"/>
          </a:bodyPr>
          <a:lstStyle/>
          <a:p>
            <a:br>
              <a:rPr lang="en-GB" dirty="0">
                <a:solidFill>
                  <a:schemeClr val="bg1"/>
                </a:solidFill>
              </a:rPr>
            </a:br>
            <a:br>
              <a:rPr lang="en-GB" dirty="0">
                <a:solidFill>
                  <a:schemeClr val="bg1"/>
                </a:solidFill>
              </a:rPr>
            </a:br>
            <a:br>
              <a:rPr lang="en-GB" dirty="0">
                <a:solidFill>
                  <a:schemeClr val="bg1"/>
                </a:solidFill>
              </a:rPr>
            </a:br>
            <a:br>
              <a:rPr lang="en-GB" dirty="0">
                <a:solidFill>
                  <a:schemeClr val="bg1"/>
                </a:solidFill>
              </a:rPr>
            </a:br>
            <a:br>
              <a:rPr lang="en-GB" dirty="0">
                <a:solidFill>
                  <a:schemeClr val="bg1"/>
                </a:solidFill>
              </a:rPr>
            </a:br>
            <a:br>
              <a:rPr lang="en-GB" dirty="0">
                <a:solidFill>
                  <a:schemeClr val="bg1"/>
                </a:solidFill>
              </a:rPr>
            </a:br>
            <a:br>
              <a:rPr lang="en-GB" dirty="0">
                <a:solidFill>
                  <a:schemeClr val="bg1"/>
                </a:solidFill>
              </a:rPr>
            </a:br>
            <a:r>
              <a:rPr lang="en-GB" dirty="0">
                <a:solidFill>
                  <a:schemeClr val="bg1"/>
                </a:solidFill>
              </a:rPr>
              <a:t>Line management and Appraisal</a:t>
            </a:r>
            <a:br>
              <a:rPr lang="en-GB" dirty="0">
                <a:solidFill>
                  <a:schemeClr val="bg1"/>
                </a:solidFill>
              </a:rPr>
            </a:br>
            <a:r>
              <a:rPr lang="en-GB" sz="2700" dirty="0">
                <a:solidFill>
                  <a:schemeClr val="bg1"/>
                </a:solidFill>
              </a:rPr>
              <a:t>Wandsworth SCPS Appraisal Form 2023-24</a:t>
            </a:r>
            <a:br>
              <a:rPr lang="en-GB" dirty="0">
                <a:solidFill>
                  <a:schemeClr val="bg1"/>
                </a:solidFill>
              </a:rPr>
            </a:br>
            <a:r>
              <a:rPr lang="en-GB" dirty="0">
                <a:solidFill>
                  <a:schemeClr val="bg1"/>
                </a:solidFill>
              </a:rPr>
              <a:t> </a:t>
            </a:r>
          </a:p>
        </p:txBody>
      </p:sp>
      <p:pic>
        <p:nvPicPr>
          <p:cNvPr id="6" name="Picture 5">
            <a:extLst>
              <a:ext uri="{FF2B5EF4-FFF2-40B4-BE49-F238E27FC236}">
                <a16:creationId xmlns:a16="http://schemas.microsoft.com/office/drawing/2014/main" id="{89AB8AF8-FE6A-558B-5CDC-4436458730B4}"/>
              </a:ext>
            </a:extLst>
          </p:cNvPr>
          <p:cNvPicPr>
            <a:picLocks noChangeAspect="1"/>
          </p:cNvPicPr>
          <p:nvPr/>
        </p:nvPicPr>
        <p:blipFill rotWithShape="1">
          <a:blip r:embed="rId2"/>
          <a:srcRect l="18966" t="6365"/>
          <a:stretch/>
        </p:blipFill>
        <p:spPr>
          <a:xfrm>
            <a:off x="6684580" y="1019998"/>
            <a:ext cx="4445876" cy="4818003"/>
          </a:xfrm>
          <a:prstGeom prst="rect">
            <a:avLst/>
          </a:prstGeom>
        </p:spPr>
      </p:pic>
    </p:spTree>
    <p:extLst>
      <p:ext uri="{BB962C8B-B14F-4D97-AF65-F5344CB8AC3E}">
        <p14:creationId xmlns:p14="http://schemas.microsoft.com/office/powerpoint/2010/main" val="126534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5" name="Content Placeholder 4">
            <a:extLst>
              <a:ext uri="{FF2B5EF4-FFF2-40B4-BE49-F238E27FC236}">
                <a16:creationId xmlns:a16="http://schemas.microsoft.com/office/drawing/2014/main" id="{A391308B-0CC4-F970-22F1-4EF1974709C2}"/>
              </a:ext>
            </a:extLst>
          </p:cNvPr>
          <p:cNvPicPr>
            <a:picLocks noChangeAspect="1"/>
          </p:cNvPicPr>
          <p:nvPr/>
        </p:nvPicPr>
        <p:blipFill rotWithShape="1">
          <a:blip r:embed="rId2"/>
          <a:srcRect l="10906" t="23997" r="16616" b="7787"/>
          <a:stretch/>
        </p:blipFill>
        <p:spPr>
          <a:xfrm>
            <a:off x="2049518" y="1414335"/>
            <a:ext cx="7610803" cy="4029330"/>
          </a:xfrm>
          <a:prstGeom prst="rect">
            <a:avLst/>
          </a:prstGeom>
        </p:spPr>
      </p:pic>
      <p:sp>
        <p:nvSpPr>
          <p:cNvPr id="14" name="Rectangle 13">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914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7A3C5DDC-5F13-DB7A-B0A3-124F7F5DD259}"/>
              </a:ext>
            </a:extLst>
          </p:cNvPr>
          <p:cNvSpPr>
            <a:spLocks noGrp="1"/>
          </p:cNvSpPr>
          <p:nvPr>
            <p:ph type="title"/>
          </p:nvPr>
        </p:nvSpPr>
        <p:spPr>
          <a:xfrm>
            <a:off x="922635" y="1250575"/>
            <a:ext cx="4604274" cy="4163210"/>
          </a:xfrm>
        </p:spPr>
        <p:txBody>
          <a:bodyPr anchor="ctr">
            <a:normAutofit/>
          </a:bodyPr>
          <a:lstStyle/>
          <a:p>
            <a:r>
              <a:rPr lang="en-GB" sz="8000">
                <a:solidFill>
                  <a:schemeClr val="bg1"/>
                </a:solidFill>
              </a:rPr>
              <a:t>Policies</a:t>
            </a:r>
          </a:p>
        </p:txBody>
      </p:sp>
      <p:sp>
        <p:nvSpPr>
          <p:cNvPr id="10" name="Rectangle 9">
            <a:extLst>
              <a:ext uri="{FF2B5EF4-FFF2-40B4-BE49-F238E27FC236}">
                <a16:creationId xmlns:a16="http://schemas.microsoft.com/office/drawing/2014/main" id="{C2C57604-0CFD-4023-B9BD-107166A25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76" y="1100949"/>
            <a:ext cx="4996593"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28A212-267D-BE9F-6963-B1AB42F9733C}"/>
              </a:ext>
            </a:extLst>
          </p:cNvPr>
          <p:cNvSpPr>
            <a:spLocks noGrp="1"/>
          </p:cNvSpPr>
          <p:nvPr>
            <p:ph idx="1"/>
          </p:nvPr>
        </p:nvSpPr>
        <p:spPr>
          <a:xfrm>
            <a:off x="6293224" y="860612"/>
            <a:ext cx="4797909" cy="5023821"/>
          </a:xfrm>
        </p:spPr>
        <p:txBody>
          <a:bodyPr anchor="ctr">
            <a:normAutofit/>
          </a:bodyPr>
          <a:lstStyle/>
          <a:p>
            <a:pPr marL="0" indent="0">
              <a:buNone/>
            </a:pPr>
            <a:r>
              <a:rPr lang="en-GB" sz="2000" b="1">
                <a:solidFill>
                  <a:schemeClr val="bg1"/>
                </a:solidFill>
              </a:rPr>
              <a:t>Galvanising function </a:t>
            </a:r>
            <a:r>
              <a:rPr lang="en-GB" sz="2000">
                <a:solidFill>
                  <a:schemeClr val="bg1"/>
                </a:solidFill>
              </a:rPr>
              <a:t>- Anti-racist policy development as a whole service extended process to develop vision as a service, new identity and cemented commitment to anti-racist practice.   </a:t>
            </a:r>
          </a:p>
          <a:p>
            <a:pPr marL="0" indent="0">
              <a:buNone/>
            </a:pPr>
            <a:r>
              <a:rPr lang="en-GB" sz="2000" b="1">
                <a:solidFill>
                  <a:schemeClr val="bg1"/>
                </a:solidFill>
              </a:rPr>
              <a:t>Process</a:t>
            </a:r>
            <a:r>
              <a:rPr lang="en-GB" sz="2000">
                <a:solidFill>
                  <a:schemeClr val="bg1"/>
                </a:solidFill>
              </a:rPr>
              <a:t> - Working group drew upon policies used by other services and personalised to represent our service.  Draft discussed at team development day, working group and finalised at team meeting.</a:t>
            </a:r>
          </a:p>
          <a:p>
            <a:pPr marL="0" indent="0">
              <a:buNone/>
            </a:pPr>
            <a:r>
              <a:rPr lang="en-GB" sz="2000" b="1">
                <a:solidFill>
                  <a:schemeClr val="bg1"/>
                </a:solidFill>
              </a:rPr>
              <a:t>Rooted our service development and a live point of reference </a:t>
            </a:r>
            <a:r>
              <a:rPr lang="en-GB" sz="2000">
                <a:solidFill>
                  <a:schemeClr val="bg1"/>
                </a:solidFill>
              </a:rPr>
              <a:t>– underpinned service development; induction pack and shared in supervision, not inactive sitting on a shelf.  Next branch is to develop supervision policy to ensure that it is fit for purpose.</a:t>
            </a:r>
          </a:p>
          <a:p>
            <a:pPr marL="0" indent="0">
              <a:buNone/>
            </a:pPr>
            <a:endParaRPr lang="en-GB" sz="2000">
              <a:solidFill>
                <a:schemeClr val="bg1"/>
              </a:solidFill>
            </a:endParaRPr>
          </a:p>
        </p:txBody>
      </p:sp>
    </p:spTree>
    <p:extLst>
      <p:ext uri="{BB962C8B-B14F-4D97-AF65-F5344CB8AC3E}">
        <p14:creationId xmlns:p14="http://schemas.microsoft.com/office/powerpoint/2010/main" val="1123710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63B52ABB-214E-90F2-6F5E-DCB2350B0791}"/>
              </a:ext>
            </a:extLst>
          </p:cNvPr>
          <p:cNvSpPr>
            <a:spLocks noGrp="1"/>
          </p:cNvSpPr>
          <p:nvPr>
            <p:ph type="title"/>
          </p:nvPr>
        </p:nvSpPr>
        <p:spPr>
          <a:xfrm>
            <a:off x="838200" y="669925"/>
            <a:ext cx="4508946" cy="1325563"/>
          </a:xfrm>
        </p:spPr>
        <p:txBody>
          <a:bodyPr anchor="b">
            <a:normAutofit/>
          </a:bodyPr>
          <a:lstStyle/>
          <a:p>
            <a:pPr algn="r"/>
            <a:r>
              <a:rPr lang="en-GB">
                <a:solidFill>
                  <a:schemeClr val="bg1"/>
                </a:solidFill>
              </a:rPr>
              <a:t>Policies</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87EBA4-073A-67A9-B343-205410A5F652}"/>
              </a:ext>
            </a:extLst>
          </p:cNvPr>
          <p:cNvSpPr>
            <a:spLocks noGrp="1"/>
          </p:cNvSpPr>
          <p:nvPr>
            <p:ph idx="1"/>
          </p:nvPr>
        </p:nvSpPr>
        <p:spPr>
          <a:xfrm>
            <a:off x="1392667" y="2398957"/>
            <a:ext cx="9406666" cy="3526144"/>
          </a:xfrm>
        </p:spPr>
        <p:txBody>
          <a:bodyPr>
            <a:normAutofit/>
          </a:bodyPr>
          <a:lstStyle/>
          <a:p>
            <a:r>
              <a:rPr lang="en-GB" sz="1700" b="1">
                <a:solidFill>
                  <a:schemeClr val="bg1"/>
                </a:solidFill>
                <a:effectLst/>
                <a:latin typeface="Arial" panose="020B0604020202020204" pitchFamily="34" charset="0"/>
                <a:ea typeface="Times" panose="02020603050405020304" pitchFamily="18" charset="0"/>
                <a:cs typeface="Times New Roman" panose="02020603050405020304" pitchFamily="18" charset="0"/>
              </a:rPr>
              <a:t>Harrow Educational Psychology Service</a:t>
            </a:r>
            <a:endParaRPr lang="en-GB" sz="1700">
              <a:solidFill>
                <a:schemeClr val="bg1"/>
              </a:solidFill>
              <a:effectLst/>
              <a:latin typeface="Arial" panose="020B0604020202020204" pitchFamily="34" charset="0"/>
              <a:ea typeface="Times" panose="02020603050405020304" pitchFamily="18" charset="0"/>
              <a:cs typeface="Times New Roman" panose="02020603050405020304" pitchFamily="18" charset="0"/>
            </a:endParaRPr>
          </a:p>
          <a:p>
            <a:r>
              <a:rPr lang="en-GB" sz="1700" b="1">
                <a:solidFill>
                  <a:schemeClr val="bg1"/>
                </a:solidFill>
                <a:effectLst/>
                <a:latin typeface="Arial" panose="020B0604020202020204" pitchFamily="34" charset="0"/>
                <a:ea typeface="Times" panose="02020603050405020304" pitchFamily="18" charset="0"/>
                <a:cs typeface="Times New Roman" panose="02020603050405020304" pitchFamily="18" charset="0"/>
              </a:rPr>
              <a:t>Equality, Diversity, Inclusion and Anti-Racism Policy </a:t>
            </a:r>
            <a:endParaRPr lang="en-GB" sz="1700">
              <a:solidFill>
                <a:schemeClr val="bg1"/>
              </a:solidFill>
              <a:effectLst/>
              <a:latin typeface="Arial" panose="020B0604020202020204" pitchFamily="34" charset="0"/>
              <a:ea typeface="Times" panose="02020603050405020304" pitchFamily="18" charset="0"/>
              <a:cs typeface="Times New Roman" panose="02020603050405020304" pitchFamily="18" charset="0"/>
            </a:endParaRPr>
          </a:p>
          <a:p>
            <a:r>
              <a:rPr lang="en-GB" sz="1700">
                <a:solidFill>
                  <a:schemeClr val="bg1"/>
                </a:solidFill>
                <a:effectLst/>
                <a:latin typeface="Arial" panose="020B0604020202020204" pitchFamily="34" charset="0"/>
                <a:ea typeface="Times" panose="02020603050405020304" pitchFamily="18" charset="0"/>
                <a:cs typeface="Times New Roman" panose="02020603050405020304" pitchFamily="18" charset="0"/>
              </a:rPr>
              <a:t>The Harrow Educational Psychology Service is committed to promoting diversity, inclusion and anti-racism as part of our everyday practice. We aim to ensure that the members of our team, as well as the children and young people, their families, members of staff and other professionals who access our service, are respected, valued and enabled to thrive.</a:t>
            </a:r>
          </a:p>
          <a:p>
            <a:r>
              <a:rPr lang="en-GB" sz="1700">
                <a:solidFill>
                  <a:schemeClr val="bg1"/>
                </a:solidFill>
                <a:effectLst/>
                <a:latin typeface="Arial" panose="020B0604020202020204" pitchFamily="34" charset="0"/>
                <a:ea typeface="Times" panose="02020603050405020304" pitchFamily="18" charset="0"/>
                <a:cs typeface="Times New Roman" panose="02020603050405020304" pitchFamily="18" charset="0"/>
              </a:rPr>
              <a:t>As a service we have reflected on racism in general and with particular regard to anti-Black racism.  We have restated our commitment to anti-racist practice. Our team continually seek to understand and constructively address issues relating to ethnicity and race, racial trauma, bias and privilege in education. We recognise the racial disparities that exist in educational outcomes and exclusions, as well as the significant impact that racial trauma and re-traumatisation has on children and young people, their families and other members of our community.  </a:t>
            </a:r>
          </a:p>
          <a:p>
            <a:endParaRPr lang="en-GB" sz="170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671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63B52ABB-214E-90F2-6F5E-DCB2350B0791}"/>
              </a:ext>
            </a:extLst>
          </p:cNvPr>
          <p:cNvSpPr>
            <a:spLocks noGrp="1"/>
          </p:cNvSpPr>
          <p:nvPr>
            <p:ph type="title"/>
          </p:nvPr>
        </p:nvSpPr>
        <p:spPr>
          <a:xfrm>
            <a:off x="838200" y="669925"/>
            <a:ext cx="4508946" cy="1325563"/>
          </a:xfrm>
        </p:spPr>
        <p:txBody>
          <a:bodyPr anchor="b">
            <a:normAutofit/>
          </a:bodyPr>
          <a:lstStyle/>
          <a:p>
            <a:pPr algn="r"/>
            <a:r>
              <a:rPr lang="en-GB">
                <a:solidFill>
                  <a:schemeClr val="bg1"/>
                </a:solidFill>
              </a:rPr>
              <a:t>Policies </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87EBA4-073A-67A9-B343-205410A5F652}"/>
              </a:ext>
            </a:extLst>
          </p:cNvPr>
          <p:cNvSpPr>
            <a:spLocks noGrp="1"/>
          </p:cNvSpPr>
          <p:nvPr>
            <p:ph idx="1"/>
          </p:nvPr>
        </p:nvSpPr>
        <p:spPr>
          <a:xfrm>
            <a:off x="1392667" y="2398957"/>
            <a:ext cx="9406666" cy="3526144"/>
          </a:xfrm>
        </p:spPr>
        <p:txBody>
          <a:bodyPr>
            <a:normAutofit/>
          </a:bodyPr>
          <a:lstStyle/>
          <a:p>
            <a:pPr marL="0" indent="0">
              <a:buNone/>
            </a:pPr>
            <a:r>
              <a:rPr lang="en-GB" sz="2000">
                <a:solidFill>
                  <a:schemeClr val="bg1"/>
                </a:solidFill>
              </a:rPr>
              <a:t>At Wandsworth SCPS we have decided not to create a standalone Anti-Racism Policy.</a:t>
            </a:r>
          </a:p>
          <a:p>
            <a:pPr marL="0" indent="0">
              <a:buNone/>
            </a:pPr>
            <a:r>
              <a:rPr lang="en-GB" sz="2000">
                <a:solidFill>
                  <a:schemeClr val="bg1"/>
                </a:solidFill>
              </a:rPr>
              <a:t>We felt that this might give the impression that anti-racism is an ‘add on’ to the other policies, and we wanted to ensure that the focus is on the promotion of anti-racist practice throughout our work, and therefore reflected across all our policies.</a:t>
            </a:r>
          </a:p>
          <a:p>
            <a:pPr marL="0" indent="0">
              <a:buNone/>
            </a:pPr>
            <a:r>
              <a:rPr lang="en-GB" sz="2000">
                <a:solidFill>
                  <a:schemeClr val="bg1"/>
                </a:solidFill>
              </a:rPr>
              <a:t>We are currently revising all of our service Policies, and as a key part of this process, we have asked the teams tasked with each Policy to consider this statement:</a:t>
            </a:r>
          </a:p>
          <a:p>
            <a:pPr marL="0" indent="0">
              <a:buNone/>
            </a:pPr>
            <a:endParaRPr lang="en-GB" sz="2000">
              <a:solidFill>
                <a:schemeClr val="bg1"/>
              </a:solidFill>
            </a:endParaRPr>
          </a:p>
          <a:p>
            <a:r>
              <a:rPr lang="en-GB" sz="2000" i="1">
                <a:solidFill>
                  <a:schemeClr val="bg1"/>
                </a:solidFill>
              </a:rPr>
              <a:t>“If members of Black and global majority communities (who are marginalised) in Wandsworth were reading this policy how would they know that as a service we are working towards Becoming Anti-racist?”</a:t>
            </a: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005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63B52ABB-214E-90F2-6F5E-DCB2350B0791}"/>
              </a:ext>
            </a:extLst>
          </p:cNvPr>
          <p:cNvSpPr>
            <a:spLocks noGrp="1"/>
          </p:cNvSpPr>
          <p:nvPr>
            <p:ph type="title"/>
          </p:nvPr>
        </p:nvSpPr>
        <p:spPr>
          <a:xfrm>
            <a:off x="255554" y="850483"/>
            <a:ext cx="3221736" cy="765682"/>
          </a:xfrm>
        </p:spPr>
        <p:txBody>
          <a:bodyPr anchor="b">
            <a:normAutofit fontScale="90000"/>
          </a:bodyPr>
          <a:lstStyle/>
          <a:p>
            <a:pPr algn="ctr"/>
            <a:br>
              <a:rPr lang="en-GB" dirty="0">
                <a:solidFill>
                  <a:schemeClr val="bg1"/>
                </a:solidFill>
              </a:rPr>
            </a:br>
            <a:br>
              <a:rPr lang="en-GB" dirty="0">
                <a:solidFill>
                  <a:schemeClr val="bg1"/>
                </a:solidFill>
              </a:rPr>
            </a:br>
            <a:r>
              <a:rPr lang="en-GB" sz="3100" dirty="0">
                <a:solidFill>
                  <a:schemeClr val="bg1"/>
                </a:solidFill>
              </a:rPr>
              <a:t>Data: SVR monitoring</a:t>
            </a:r>
            <a:br>
              <a:rPr lang="en-GB" sz="3100" dirty="0">
                <a:solidFill>
                  <a:schemeClr val="bg1"/>
                </a:solidFill>
              </a:rPr>
            </a:br>
            <a:r>
              <a:rPr lang="en-GB" sz="3100" dirty="0">
                <a:solidFill>
                  <a:schemeClr val="bg1"/>
                </a:solidFill>
              </a:rPr>
              <a:t> using 2021 Census for Barnet  </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87EBA4-073A-67A9-B343-205410A5F652}"/>
              </a:ext>
            </a:extLst>
          </p:cNvPr>
          <p:cNvSpPr>
            <a:spLocks noGrp="1"/>
          </p:cNvSpPr>
          <p:nvPr>
            <p:ph idx="1"/>
          </p:nvPr>
        </p:nvSpPr>
        <p:spPr>
          <a:xfrm>
            <a:off x="8622793" y="268187"/>
            <a:ext cx="3008376" cy="3462563"/>
          </a:xfrm>
        </p:spPr>
        <p:txBody>
          <a:bodyPr>
            <a:normAutofit fontScale="70000" lnSpcReduction="20000"/>
          </a:bodyPr>
          <a:lstStyle/>
          <a:p>
            <a:pPr marL="0" indent="0">
              <a:buNone/>
            </a:pPr>
            <a:r>
              <a:rPr lang="en-GB" sz="2000" b="1" dirty="0">
                <a:solidFill>
                  <a:schemeClr val="bg1"/>
                </a:solidFill>
              </a:rPr>
              <a:t>Percentage of the Barnet population:</a:t>
            </a:r>
          </a:p>
          <a:p>
            <a:pPr>
              <a:buFont typeface="Arial" panose="020B0604020202020204" pitchFamily="34" charset="0"/>
              <a:buChar char="•"/>
            </a:pPr>
            <a:r>
              <a:rPr lang="en-GB" sz="2000" dirty="0">
                <a:solidFill>
                  <a:schemeClr val="bg1"/>
                </a:solidFill>
              </a:rPr>
              <a:t> Black </a:t>
            </a:r>
            <a:r>
              <a:rPr lang="en-GB" sz="2000" b="1" dirty="0">
                <a:solidFill>
                  <a:schemeClr val="bg1"/>
                </a:solidFill>
              </a:rPr>
              <a:t>8%</a:t>
            </a:r>
          </a:p>
          <a:p>
            <a:pPr>
              <a:buFont typeface="Arial" panose="020B0604020202020204" pitchFamily="34" charset="0"/>
              <a:buChar char="•"/>
            </a:pPr>
            <a:r>
              <a:rPr lang="en-GB" sz="2000" dirty="0">
                <a:solidFill>
                  <a:schemeClr val="bg1"/>
                </a:solidFill>
              </a:rPr>
              <a:t> Asian </a:t>
            </a:r>
            <a:r>
              <a:rPr lang="en-GB" sz="2000" b="1" dirty="0">
                <a:solidFill>
                  <a:schemeClr val="bg1"/>
                </a:solidFill>
              </a:rPr>
              <a:t>18%</a:t>
            </a:r>
          </a:p>
          <a:p>
            <a:pPr>
              <a:buFont typeface="Arial" panose="020B0604020202020204" pitchFamily="34" charset="0"/>
              <a:buChar char="•"/>
            </a:pPr>
            <a:r>
              <a:rPr lang="en-GB" sz="2000" dirty="0">
                <a:solidFill>
                  <a:schemeClr val="bg1"/>
                </a:solidFill>
              </a:rPr>
              <a:t> White </a:t>
            </a:r>
            <a:r>
              <a:rPr lang="en-GB" sz="2000" b="1" dirty="0">
                <a:solidFill>
                  <a:schemeClr val="bg1"/>
                </a:solidFill>
              </a:rPr>
              <a:t>64%</a:t>
            </a:r>
          </a:p>
          <a:p>
            <a:pPr>
              <a:buFont typeface="Arial" panose="020B0604020202020204" pitchFamily="34" charset="0"/>
              <a:buChar char="•"/>
            </a:pPr>
            <a:r>
              <a:rPr lang="en-GB" sz="2000" dirty="0">
                <a:solidFill>
                  <a:schemeClr val="bg1"/>
                </a:solidFill>
              </a:rPr>
              <a:t> Mixed / other </a:t>
            </a:r>
            <a:r>
              <a:rPr lang="en-GB" sz="2000" b="1" dirty="0">
                <a:solidFill>
                  <a:schemeClr val="bg1"/>
                </a:solidFill>
              </a:rPr>
              <a:t>10%</a:t>
            </a:r>
          </a:p>
          <a:p>
            <a:endParaRPr lang="en-GB" sz="2000" dirty="0">
              <a:solidFill>
                <a:schemeClr val="bg1"/>
              </a:solidFill>
            </a:endParaRPr>
          </a:p>
          <a:p>
            <a:pPr marL="0" indent="0">
              <a:buNone/>
            </a:pPr>
            <a:r>
              <a:rPr lang="en-GB" sz="2000" b="1" dirty="0">
                <a:solidFill>
                  <a:schemeClr val="bg1"/>
                </a:solidFill>
              </a:rPr>
              <a:t>1263 </a:t>
            </a:r>
            <a:r>
              <a:rPr lang="en-GB" sz="2000" dirty="0">
                <a:solidFill>
                  <a:schemeClr val="bg1"/>
                </a:solidFill>
              </a:rPr>
              <a:t>pieces of EP casework in traded schools from </a:t>
            </a:r>
            <a:r>
              <a:rPr lang="en-GB" sz="2000" b="1" dirty="0">
                <a:solidFill>
                  <a:schemeClr val="bg1"/>
                </a:solidFill>
              </a:rPr>
              <a:t>September 2022 – August 2023</a:t>
            </a:r>
          </a:p>
          <a:p>
            <a:pPr marL="0" indent="0">
              <a:buNone/>
            </a:pPr>
            <a:r>
              <a:rPr lang="en-GB" sz="2000" dirty="0">
                <a:solidFill>
                  <a:schemeClr val="bg1"/>
                </a:solidFill>
              </a:rPr>
              <a:t>EPT carried out </a:t>
            </a:r>
            <a:r>
              <a:rPr lang="en-GB" sz="2000" b="1" dirty="0">
                <a:solidFill>
                  <a:schemeClr val="bg1"/>
                </a:solidFill>
              </a:rPr>
              <a:t>393</a:t>
            </a:r>
            <a:r>
              <a:rPr lang="en-GB" sz="2000" dirty="0">
                <a:solidFill>
                  <a:schemeClr val="bg1"/>
                </a:solidFill>
              </a:rPr>
              <a:t> assessment visits in traded schools </a:t>
            </a:r>
          </a:p>
          <a:p>
            <a:pPr marL="0" indent="0">
              <a:buNone/>
            </a:pPr>
            <a:r>
              <a:rPr lang="en-GB" sz="2000" dirty="0">
                <a:solidFill>
                  <a:schemeClr val="bg1"/>
                </a:solidFill>
              </a:rPr>
              <a:t>(Data from SVR – missing one EP’s data) </a:t>
            </a:r>
          </a:p>
          <a:p>
            <a:pPr marL="0" indent="0">
              <a:buNone/>
            </a:pPr>
            <a:endParaRPr lang="en-GB" sz="2000" i="1" dirty="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6659EE4-B276-4936-05EB-2EB3AD99425D}"/>
              </a:ext>
            </a:extLst>
          </p:cNvPr>
          <p:cNvSpPr txBox="1"/>
          <p:nvPr/>
        </p:nvSpPr>
        <p:spPr>
          <a:xfrm>
            <a:off x="255554" y="2122416"/>
            <a:ext cx="3025618" cy="4247317"/>
          </a:xfrm>
          <a:prstGeom prst="rect">
            <a:avLst/>
          </a:prstGeom>
          <a:noFill/>
        </p:spPr>
        <p:txBody>
          <a:bodyPr wrap="square">
            <a:spAutoFit/>
          </a:bodyPr>
          <a:lstStyle/>
          <a:p>
            <a:r>
              <a:rPr lang="en-GB" dirty="0">
                <a:solidFill>
                  <a:schemeClr val="bg1"/>
                </a:solidFill>
              </a:rPr>
              <a:t>EP involvement by ethnicity</a:t>
            </a:r>
          </a:p>
          <a:p>
            <a:endParaRPr lang="en-GB" dirty="0">
              <a:solidFill>
                <a:schemeClr val="bg1"/>
              </a:solidFill>
            </a:endParaRPr>
          </a:p>
          <a:p>
            <a:r>
              <a:rPr lang="en-GB" dirty="0">
                <a:solidFill>
                  <a:schemeClr val="bg1"/>
                </a:solidFill>
              </a:rPr>
              <a:t>Black  = 163/1263 = 13% </a:t>
            </a:r>
          </a:p>
          <a:p>
            <a:r>
              <a:rPr lang="en-GB" dirty="0">
                <a:solidFill>
                  <a:schemeClr val="bg1"/>
                </a:solidFill>
              </a:rPr>
              <a:t>54 assessments</a:t>
            </a:r>
          </a:p>
          <a:p>
            <a:r>
              <a:rPr lang="en-GB" dirty="0">
                <a:solidFill>
                  <a:schemeClr val="bg1"/>
                </a:solidFill>
              </a:rPr>
              <a:t>Asian = 159/1263= 13% </a:t>
            </a:r>
          </a:p>
          <a:p>
            <a:r>
              <a:rPr lang="en-GB" dirty="0">
                <a:solidFill>
                  <a:schemeClr val="bg1"/>
                </a:solidFill>
              </a:rPr>
              <a:t>51 assessments</a:t>
            </a:r>
          </a:p>
          <a:p>
            <a:r>
              <a:rPr lang="en-GB" dirty="0">
                <a:solidFill>
                  <a:schemeClr val="bg1"/>
                </a:solidFill>
              </a:rPr>
              <a:t>White = 540/1263= 43%</a:t>
            </a:r>
          </a:p>
          <a:p>
            <a:r>
              <a:rPr lang="en-GB" dirty="0">
                <a:solidFill>
                  <a:schemeClr val="bg1"/>
                </a:solidFill>
              </a:rPr>
              <a:t>172 assessments</a:t>
            </a:r>
          </a:p>
          <a:p>
            <a:r>
              <a:rPr lang="en-GB" dirty="0">
                <a:solidFill>
                  <a:schemeClr val="bg1"/>
                </a:solidFill>
              </a:rPr>
              <a:t>Arab = 38/1263 = 3%</a:t>
            </a:r>
          </a:p>
          <a:p>
            <a:r>
              <a:rPr lang="en-GB" dirty="0">
                <a:solidFill>
                  <a:schemeClr val="bg1"/>
                </a:solidFill>
              </a:rPr>
              <a:t>13 assessments </a:t>
            </a:r>
          </a:p>
          <a:p>
            <a:r>
              <a:rPr lang="en-GB" dirty="0">
                <a:solidFill>
                  <a:schemeClr val="bg1"/>
                </a:solidFill>
              </a:rPr>
              <a:t>Eastern European 71/1263 = 6%</a:t>
            </a:r>
          </a:p>
          <a:p>
            <a:r>
              <a:rPr lang="en-GB" dirty="0">
                <a:solidFill>
                  <a:schemeClr val="bg1"/>
                </a:solidFill>
              </a:rPr>
              <a:t>17Assessments</a:t>
            </a:r>
          </a:p>
          <a:p>
            <a:r>
              <a:rPr lang="en-GB" dirty="0">
                <a:solidFill>
                  <a:schemeClr val="bg1"/>
                </a:solidFill>
              </a:rPr>
              <a:t>Mixed 138/1236 = 11%</a:t>
            </a:r>
          </a:p>
          <a:p>
            <a:r>
              <a:rPr lang="en-GB" dirty="0">
                <a:solidFill>
                  <a:schemeClr val="bg1"/>
                </a:solidFill>
              </a:rPr>
              <a:t>41 assessments </a:t>
            </a:r>
          </a:p>
        </p:txBody>
      </p:sp>
      <p:sp>
        <p:nvSpPr>
          <p:cNvPr id="7" name="TextBox 6">
            <a:extLst>
              <a:ext uri="{FF2B5EF4-FFF2-40B4-BE49-F238E27FC236}">
                <a16:creationId xmlns:a16="http://schemas.microsoft.com/office/drawing/2014/main" id="{1589E1B5-07E6-DA09-66BB-8A06C7E31347}"/>
              </a:ext>
            </a:extLst>
          </p:cNvPr>
          <p:cNvSpPr txBox="1"/>
          <p:nvPr/>
        </p:nvSpPr>
        <p:spPr>
          <a:xfrm>
            <a:off x="3441479" y="2091791"/>
            <a:ext cx="3811334" cy="4524315"/>
          </a:xfrm>
          <a:prstGeom prst="rect">
            <a:avLst/>
          </a:prstGeom>
          <a:noFill/>
        </p:spPr>
        <p:txBody>
          <a:bodyPr wrap="square">
            <a:spAutoFit/>
          </a:bodyPr>
          <a:lstStyle/>
          <a:p>
            <a:r>
              <a:rPr lang="en-GB" dirty="0">
                <a:solidFill>
                  <a:schemeClr val="bg1"/>
                </a:solidFill>
              </a:rPr>
              <a:t>SEMH as primary need </a:t>
            </a:r>
          </a:p>
          <a:p>
            <a:r>
              <a:rPr lang="en-GB" dirty="0">
                <a:solidFill>
                  <a:schemeClr val="bg1"/>
                </a:solidFill>
              </a:rPr>
              <a:t>Involvement overall: 616/1263 = 49%</a:t>
            </a:r>
          </a:p>
          <a:p>
            <a:r>
              <a:rPr lang="en-GB" dirty="0">
                <a:solidFill>
                  <a:schemeClr val="bg1"/>
                </a:solidFill>
              </a:rPr>
              <a:t>159/393 assessments = 40%</a:t>
            </a:r>
          </a:p>
          <a:p>
            <a:endParaRPr lang="en-GB" dirty="0">
              <a:solidFill>
                <a:schemeClr val="bg1"/>
              </a:solidFill>
            </a:endParaRPr>
          </a:p>
          <a:p>
            <a:r>
              <a:rPr lang="en-GB" dirty="0">
                <a:solidFill>
                  <a:schemeClr val="bg1"/>
                </a:solidFill>
              </a:rPr>
              <a:t>Black  68/616= 11%</a:t>
            </a:r>
          </a:p>
          <a:p>
            <a:r>
              <a:rPr lang="en-GB" dirty="0">
                <a:solidFill>
                  <a:schemeClr val="bg1"/>
                </a:solidFill>
              </a:rPr>
              <a:t>19 assessments </a:t>
            </a:r>
          </a:p>
          <a:p>
            <a:r>
              <a:rPr lang="en-GB" dirty="0">
                <a:solidFill>
                  <a:schemeClr val="bg1"/>
                </a:solidFill>
              </a:rPr>
              <a:t>Asian = 59/616 = 10% </a:t>
            </a:r>
          </a:p>
          <a:p>
            <a:r>
              <a:rPr lang="en-GB" dirty="0">
                <a:solidFill>
                  <a:schemeClr val="bg1"/>
                </a:solidFill>
              </a:rPr>
              <a:t>10 assessments </a:t>
            </a:r>
          </a:p>
          <a:p>
            <a:r>
              <a:rPr lang="en-GB" dirty="0">
                <a:solidFill>
                  <a:schemeClr val="bg1"/>
                </a:solidFill>
              </a:rPr>
              <a:t>White 313/616 = 51% </a:t>
            </a:r>
          </a:p>
          <a:p>
            <a:r>
              <a:rPr lang="en-GB" dirty="0">
                <a:solidFill>
                  <a:schemeClr val="bg1"/>
                </a:solidFill>
              </a:rPr>
              <a:t>87 assessments </a:t>
            </a:r>
          </a:p>
          <a:p>
            <a:r>
              <a:rPr lang="en-GB" dirty="0">
                <a:solidFill>
                  <a:schemeClr val="bg1"/>
                </a:solidFill>
              </a:rPr>
              <a:t>Arab 12/616 = 2%</a:t>
            </a:r>
          </a:p>
          <a:p>
            <a:r>
              <a:rPr lang="en-GB" dirty="0">
                <a:solidFill>
                  <a:schemeClr val="bg1"/>
                </a:solidFill>
              </a:rPr>
              <a:t>4 assessments </a:t>
            </a:r>
          </a:p>
          <a:p>
            <a:r>
              <a:rPr lang="en-GB" dirty="0">
                <a:solidFill>
                  <a:schemeClr val="bg1"/>
                </a:solidFill>
              </a:rPr>
              <a:t>Eastern European 24/616 = 4%</a:t>
            </a:r>
          </a:p>
          <a:p>
            <a:r>
              <a:rPr lang="en-GB" dirty="0">
                <a:solidFill>
                  <a:schemeClr val="bg1"/>
                </a:solidFill>
              </a:rPr>
              <a:t>4 assessments</a:t>
            </a:r>
          </a:p>
          <a:p>
            <a:r>
              <a:rPr lang="en-GB" dirty="0">
                <a:solidFill>
                  <a:schemeClr val="bg1"/>
                </a:solidFill>
              </a:rPr>
              <a:t>Mixed 79/616 = 13%</a:t>
            </a:r>
          </a:p>
          <a:p>
            <a:r>
              <a:rPr lang="en-GB" dirty="0">
                <a:solidFill>
                  <a:schemeClr val="bg1"/>
                </a:solidFill>
              </a:rPr>
              <a:t>21 assessments</a:t>
            </a:r>
          </a:p>
        </p:txBody>
      </p:sp>
    </p:spTree>
    <p:extLst>
      <p:ext uri="{BB962C8B-B14F-4D97-AF65-F5344CB8AC3E}">
        <p14:creationId xmlns:p14="http://schemas.microsoft.com/office/powerpoint/2010/main" val="2137416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F8F54156-550B-314E-121A-7FE681D5006D}"/>
              </a:ext>
            </a:extLst>
          </p:cNvPr>
          <p:cNvSpPr>
            <a:spLocks noGrp="1"/>
          </p:cNvSpPr>
          <p:nvPr>
            <p:ph type="title"/>
          </p:nvPr>
        </p:nvSpPr>
        <p:spPr>
          <a:xfrm>
            <a:off x="1014141" y="1450655"/>
            <a:ext cx="3932030" cy="3956690"/>
          </a:xfrm>
        </p:spPr>
        <p:txBody>
          <a:bodyPr anchor="ctr">
            <a:normAutofit/>
          </a:bodyPr>
          <a:lstStyle/>
          <a:p>
            <a:r>
              <a:rPr lang="en-GB">
                <a:solidFill>
                  <a:schemeClr val="bg1"/>
                </a:solidFill>
              </a:rPr>
              <a:t>Representation on LA Boards </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542CA03-5D7B-8C0A-F65B-1A6314A75382}"/>
              </a:ext>
            </a:extLst>
          </p:cNvPr>
          <p:cNvSpPr>
            <a:spLocks noGrp="1"/>
          </p:cNvSpPr>
          <p:nvPr>
            <p:ph idx="1"/>
          </p:nvPr>
        </p:nvSpPr>
        <p:spPr>
          <a:xfrm>
            <a:off x="6096000" y="1108061"/>
            <a:ext cx="5008901" cy="4571972"/>
          </a:xfrm>
        </p:spPr>
        <p:txBody>
          <a:bodyPr anchor="ctr">
            <a:normAutofit/>
          </a:bodyPr>
          <a:lstStyle/>
          <a:p>
            <a:r>
              <a:rPr lang="en-GB" sz="2000">
                <a:solidFill>
                  <a:schemeClr val="bg1"/>
                </a:solidFill>
              </a:rPr>
              <a:t>BELS Equalities Board (looking inwards)</a:t>
            </a:r>
          </a:p>
        </p:txBody>
      </p:sp>
    </p:spTree>
    <p:extLst>
      <p:ext uri="{BB962C8B-B14F-4D97-AF65-F5344CB8AC3E}">
        <p14:creationId xmlns:p14="http://schemas.microsoft.com/office/powerpoint/2010/main" val="380813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31E3059A-06DC-4A91-A333-97C643FE96E1}"/>
              </a:ext>
            </a:extLst>
          </p:cNvPr>
          <p:cNvSpPr>
            <a:spLocks noGrp="1"/>
          </p:cNvSpPr>
          <p:nvPr>
            <p:ph type="title"/>
          </p:nvPr>
        </p:nvSpPr>
        <p:spPr>
          <a:xfrm>
            <a:off x="1014141" y="1450655"/>
            <a:ext cx="3932030" cy="3956690"/>
          </a:xfrm>
        </p:spPr>
        <p:txBody>
          <a:bodyPr anchor="ctr">
            <a:normAutofit/>
          </a:bodyPr>
          <a:lstStyle/>
          <a:p>
            <a:pPr>
              <a:defRPr/>
            </a:pPr>
            <a:r>
              <a:rPr lang="en-GB" sz="3600">
                <a:solidFill>
                  <a:schemeClr val="bg1"/>
                </a:solidFill>
              </a:rPr>
              <a:t>Becoming anti-racist matters because…</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84446C2-B8E5-8455-F0AD-5B488AF954D0}"/>
              </a:ext>
            </a:extLst>
          </p:cNvPr>
          <p:cNvSpPr>
            <a:spLocks noGrp="1"/>
          </p:cNvSpPr>
          <p:nvPr>
            <p:ph idx="1"/>
          </p:nvPr>
        </p:nvSpPr>
        <p:spPr>
          <a:xfrm>
            <a:off x="6096000" y="1108061"/>
            <a:ext cx="5008901" cy="4571972"/>
          </a:xfrm>
        </p:spPr>
        <p:txBody>
          <a:bodyPr anchor="ctr">
            <a:normAutofit/>
          </a:bodyPr>
          <a:lstStyle/>
          <a:p>
            <a:pPr marL="0" indent="0">
              <a:buNone/>
              <a:defRPr/>
            </a:pPr>
            <a:r>
              <a:rPr lang="en-GB" sz="3600">
                <a:solidFill>
                  <a:schemeClr val="bg1"/>
                </a:solidFill>
              </a:rPr>
              <a:t>26.5% of Black Caribbean pupils attained level 5 or above in GCSE English and Maths compared to 42.4% of White pupils.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A9B7B7D-DC0B-FE3C-86AD-5E716E7840A9}"/>
              </a:ext>
            </a:extLst>
          </p:cNvPr>
          <p:cNvSpPr>
            <a:spLocks noGrp="1"/>
          </p:cNvSpPr>
          <p:nvPr>
            <p:ph type="title"/>
          </p:nvPr>
        </p:nvSpPr>
        <p:spPr>
          <a:xfrm>
            <a:off x="6217919" y="669925"/>
            <a:ext cx="4635609" cy="1325563"/>
          </a:xfrm>
        </p:spPr>
        <p:txBody>
          <a:bodyPr anchor="b">
            <a:normAutofit/>
          </a:bodyPr>
          <a:lstStyle/>
          <a:p>
            <a:r>
              <a:rPr lang="en-GB" sz="3800">
                <a:solidFill>
                  <a:schemeClr val="bg1"/>
                </a:solidFill>
              </a:rPr>
              <a:t>Accountability at LA level </a:t>
            </a:r>
          </a:p>
        </p:txBody>
      </p:sp>
      <p:pic>
        <p:nvPicPr>
          <p:cNvPr id="4" name="Content Placeholder 4">
            <a:extLst>
              <a:ext uri="{FF2B5EF4-FFF2-40B4-BE49-F238E27FC236}">
                <a16:creationId xmlns:a16="http://schemas.microsoft.com/office/drawing/2014/main" id="{5531EE67-081E-2912-A5B2-D2E8A5935A3C}"/>
              </a:ext>
            </a:extLst>
          </p:cNvPr>
          <p:cNvPicPr>
            <a:picLocks noChangeAspect="1"/>
          </p:cNvPicPr>
          <p:nvPr/>
        </p:nvPicPr>
        <p:blipFill rotWithShape="1">
          <a:blip r:embed="rId2"/>
          <a:srcRect l="11951" t="22381" r="13525" b="8434"/>
          <a:stretch/>
        </p:blipFill>
        <p:spPr>
          <a:xfrm>
            <a:off x="2335572" y="2378489"/>
            <a:ext cx="7903773" cy="4127363"/>
          </a:xfrm>
          <a:prstGeom prst="rect">
            <a:avLst/>
          </a:prstGeom>
        </p:spPr>
      </p:pic>
      <p:cxnSp>
        <p:nvCxnSpPr>
          <p:cNvPr id="13" name="Straight Connector 12">
            <a:extLst>
              <a:ext uri="{FF2B5EF4-FFF2-40B4-BE49-F238E27FC236}">
                <a16:creationId xmlns:a16="http://schemas.microsoft.com/office/drawing/2014/main" id="{CEA14AE1-71AB-4B18-826E-F563FF4288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2916"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17920" y="2026340"/>
            <a:ext cx="597408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0117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5C5BD378-C877-BA00-F9F5-9F4FB43DA8AB}"/>
              </a:ext>
            </a:extLst>
          </p:cNvPr>
          <p:cNvSpPr>
            <a:spLocks noGrp="1"/>
          </p:cNvSpPr>
          <p:nvPr>
            <p:ph type="title"/>
          </p:nvPr>
        </p:nvSpPr>
        <p:spPr>
          <a:xfrm>
            <a:off x="1014141" y="1450655"/>
            <a:ext cx="3932030" cy="3956690"/>
          </a:xfrm>
        </p:spPr>
        <p:txBody>
          <a:bodyPr anchor="ctr">
            <a:normAutofit/>
          </a:bodyPr>
          <a:lstStyle/>
          <a:p>
            <a:r>
              <a:rPr lang="en-GB" sz="8000">
                <a:solidFill>
                  <a:schemeClr val="bg1"/>
                </a:solidFill>
              </a:rPr>
              <a:t>EEA board </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F9A5B65-CA19-D38F-EC2C-9B237B4C3A6D}"/>
              </a:ext>
            </a:extLst>
          </p:cNvPr>
          <p:cNvSpPr>
            <a:spLocks noGrp="1"/>
          </p:cNvSpPr>
          <p:nvPr>
            <p:ph idx="1"/>
          </p:nvPr>
        </p:nvSpPr>
        <p:spPr>
          <a:xfrm>
            <a:off x="6096000" y="1108061"/>
            <a:ext cx="5008901" cy="4571972"/>
          </a:xfrm>
        </p:spPr>
        <p:txBody>
          <a:bodyPr anchor="ctr">
            <a:normAutofit/>
          </a:bodyPr>
          <a:lstStyle/>
          <a:p>
            <a:r>
              <a:rPr lang="en-GB" sz="2000">
                <a:solidFill>
                  <a:schemeClr val="bg1"/>
                </a:solidFill>
              </a:rPr>
              <a:t>Exploring disproportionality in exclusions data </a:t>
            </a:r>
          </a:p>
          <a:p>
            <a:r>
              <a:rPr lang="en-GB" sz="2000">
                <a:solidFill>
                  <a:schemeClr val="bg1"/>
                </a:solidFill>
              </a:rPr>
              <a:t>Exploring Year 6 to 7 transitions and initiatives to support transitions more robustly </a:t>
            </a:r>
          </a:p>
        </p:txBody>
      </p:sp>
    </p:spTree>
    <p:extLst>
      <p:ext uri="{BB962C8B-B14F-4D97-AF65-F5344CB8AC3E}">
        <p14:creationId xmlns:p14="http://schemas.microsoft.com/office/powerpoint/2010/main" val="2955187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FF86945-4405-FD8B-00A1-E8BAA5EB0B83}"/>
              </a:ext>
            </a:extLst>
          </p:cNvPr>
          <p:cNvSpPr>
            <a:spLocks noGrp="1"/>
          </p:cNvSpPr>
          <p:nvPr>
            <p:ph type="title"/>
          </p:nvPr>
        </p:nvSpPr>
        <p:spPr>
          <a:xfrm>
            <a:off x="583982" y="269208"/>
            <a:ext cx="5693710" cy="708692"/>
          </a:xfrm>
        </p:spPr>
        <p:txBody>
          <a:bodyPr anchor="b">
            <a:normAutofit/>
          </a:bodyPr>
          <a:lstStyle/>
          <a:p>
            <a:r>
              <a:rPr lang="en-GB" sz="3800">
                <a:solidFill>
                  <a:schemeClr val="bg1"/>
                </a:solidFill>
              </a:rPr>
              <a:t>Mapping out our reflections</a:t>
            </a:r>
          </a:p>
        </p:txBody>
      </p:sp>
      <p:sp>
        <p:nvSpPr>
          <p:cNvPr id="3" name="Content Placeholder 2">
            <a:extLst>
              <a:ext uri="{FF2B5EF4-FFF2-40B4-BE49-F238E27FC236}">
                <a16:creationId xmlns:a16="http://schemas.microsoft.com/office/drawing/2014/main" id="{789BA6DD-20CA-231B-C59A-5421C35F76C2}"/>
              </a:ext>
            </a:extLst>
          </p:cNvPr>
          <p:cNvSpPr>
            <a:spLocks noGrp="1"/>
          </p:cNvSpPr>
          <p:nvPr>
            <p:ph idx="1"/>
          </p:nvPr>
        </p:nvSpPr>
        <p:spPr>
          <a:xfrm>
            <a:off x="690707" y="1159669"/>
            <a:ext cx="5918554" cy="4736634"/>
          </a:xfrm>
        </p:spPr>
        <p:txBody>
          <a:bodyPr>
            <a:normAutofit/>
          </a:bodyPr>
          <a:lstStyle/>
          <a:p>
            <a:pPr marL="0" indent="0">
              <a:buNone/>
            </a:pPr>
            <a:r>
              <a:rPr lang="en-GB" sz="1400">
                <a:solidFill>
                  <a:schemeClr val="bg1"/>
                </a:solidFill>
              </a:rPr>
              <a:t>A rich picture helps us to understand the complexity of an entire situation. It is a way of thinking holistically. It is based on the idea that ‘a picture tells a thousand words’. </a:t>
            </a:r>
          </a:p>
          <a:p>
            <a:pPr marL="0" indent="0">
              <a:buNone/>
            </a:pPr>
            <a:r>
              <a:rPr lang="en-GB" sz="1400">
                <a:solidFill>
                  <a:schemeClr val="bg1"/>
                </a:solidFill>
              </a:rPr>
              <a:t>It also builds on the fact that our intuitive consciousness communicates more easily in impressions and symbols than in words. </a:t>
            </a:r>
          </a:p>
          <a:p>
            <a:pPr marL="0" indent="0">
              <a:buNone/>
            </a:pPr>
            <a:r>
              <a:rPr lang="en-GB" sz="1400">
                <a:solidFill>
                  <a:schemeClr val="bg1"/>
                </a:solidFill>
              </a:rPr>
              <a:t>Drawings can both evoke and record insights into a situation</a:t>
            </a:r>
          </a:p>
          <a:p>
            <a:pPr marL="0" indent="0">
              <a:buNone/>
            </a:pPr>
            <a:endParaRPr lang="en-GB" sz="1400">
              <a:solidFill>
                <a:schemeClr val="bg1"/>
              </a:solidFill>
            </a:endParaRPr>
          </a:p>
          <a:p>
            <a:pPr marL="0" indent="0">
              <a:buNone/>
            </a:pPr>
            <a:endParaRPr lang="en-GB" sz="1400">
              <a:solidFill>
                <a:schemeClr val="bg1"/>
              </a:solidFill>
            </a:endParaRPr>
          </a:p>
          <a:p>
            <a:r>
              <a:rPr lang="en-GB" sz="1400">
                <a:solidFill>
                  <a:schemeClr val="bg1"/>
                </a:solidFill>
              </a:rPr>
              <a:t>Who are the stakeholders and how do they relate to the issue at hand/ topic?  </a:t>
            </a:r>
          </a:p>
          <a:p>
            <a:r>
              <a:rPr lang="en-GB" sz="1400">
                <a:solidFill>
                  <a:schemeClr val="bg1"/>
                </a:solidFill>
              </a:rPr>
              <a:t>Draw the relations of stakeholders to each other. </a:t>
            </a:r>
          </a:p>
          <a:p>
            <a:r>
              <a:rPr lang="en-GB" sz="1400">
                <a:solidFill>
                  <a:schemeClr val="bg1"/>
                </a:solidFill>
              </a:rPr>
              <a:t>Draw the context, the causes and effects and any other relevant social, economic, political, environmental features or issues. </a:t>
            </a:r>
          </a:p>
          <a:p>
            <a:r>
              <a:rPr lang="en-GB" sz="1400">
                <a:solidFill>
                  <a:schemeClr val="bg1"/>
                </a:solidFill>
              </a:rPr>
              <a:t>Make sure your drawing includes both facts and subjective information. </a:t>
            </a:r>
          </a:p>
          <a:p>
            <a:r>
              <a:rPr lang="en-GB" sz="1400">
                <a:solidFill>
                  <a:schemeClr val="bg1"/>
                </a:solidFill>
              </a:rPr>
              <a:t>You can use a legend or some words to explain stakeholders or problems, but do not use too many words. </a:t>
            </a:r>
          </a:p>
          <a:p>
            <a:endParaRPr lang="en-GB" sz="500">
              <a:solidFill>
                <a:schemeClr val="bg1"/>
              </a:solidFill>
            </a:endParaRPr>
          </a:p>
        </p:txBody>
      </p:sp>
      <p:pic>
        <p:nvPicPr>
          <p:cNvPr id="4" name="Picture 3">
            <a:extLst>
              <a:ext uri="{FF2B5EF4-FFF2-40B4-BE49-F238E27FC236}">
                <a16:creationId xmlns:a16="http://schemas.microsoft.com/office/drawing/2014/main" id="{9C29FC22-E801-D60C-CE53-B262B27052A0}"/>
              </a:ext>
            </a:extLst>
          </p:cNvPr>
          <p:cNvPicPr>
            <a:picLocks noChangeAspect="1"/>
          </p:cNvPicPr>
          <p:nvPr/>
        </p:nvPicPr>
        <p:blipFill rotWithShape="1">
          <a:blip r:embed="rId2"/>
          <a:srcRect l="16132" r="12872" b="-2"/>
          <a:stretch/>
        </p:blipFill>
        <p:spPr>
          <a:xfrm>
            <a:off x="6735467" y="977900"/>
            <a:ext cx="5037433" cy="4826000"/>
          </a:xfrm>
          <a:prstGeom prst="rect">
            <a:avLst/>
          </a:prstGeom>
        </p:spPr>
      </p:pic>
      <p:sp>
        <p:nvSpPr>
          <p:cNvPr id="15" name="Rectangle 14">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725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Water droplet and ripple">
            <a:extLst>
              <a:ext uri="{FF2B5EF4-FFF2-40B4-BE49-F238E27FC236}">
                <a16:creationId xmlns:a16="http://schemas.microsoft.com/office/drawing/2014/main" id="{915C4C19-42F1-EBAA-A9CA-5CD1919619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023" t="9091" r="9276"/>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F423FC-F315-344E-8DE4-6E72565D9542}"/>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Drawing a close to the day…</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039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634A330-F07F-67CD-3E00-C0E4F5916F15}"/>
              </a:ext>
            </a:extLst>
          </p:cNvPr>
          <p:cNvSpPr>
            <a:spLocks noGrp="1"/>
          </p:cNvSpPr>
          <p:nvPr>
            <p:ph type="title"/>
          </p:nvPr>
        </p:nvSpPr>
        <p:spPr>
          <a:xfrm>
            <a:off x="1014141" y="1450655"/>
            <a:ext cx="3932030" cy="3956690"/>
          </a:xfrm>
        </p:spPr>
        <p:txBody>
          <a:bodyPr anchor="ctr">
            <a:normAutofit/>
          </a:bodyPr>
          <a:lstStyle/>
          <a:p>
            <a:pPr>
              <a:defRPr/>
            </a:pPr>
            <a:r>
              <a:rPr lang="en-GB" sz="3600">
                <a:solidFill>
                  <a:schemeClr val="bg1"/>
                </a:solidFill>
              </a:rPr>
              <a:t>Becoming anti-racist matters because…</a:t>
            </a:r>
          </a:p>
        </p:txBody>
      </p:sp>
      <p:cxnSp>
        <p:nvCxnSpPr>
          <p:cNvPr id="12" name="Straight Connector 11">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E05E71CB-AD29-80B8-924C-D5894F1D3D7B}"/>
              </a:ext>
            </a:extLst>
          </p:cNvPr>
          <p:cNvSpPr>
            <a:spLocks noGrp="1"/>
          </p:cNvSpPr>
          <p:nvPr>
            <p:ph idx="1"/>
          </p:nvPr>
        </p:nvSpPr>
        <p:spPr>
          <a:xfrm>
            <a:off x="6096000" y="1108061"/>
            <a:ext cx="5008901" cy="4571972"/>
          </a:xfrm>
        </p:spPr>
        <p:txBody>
          <a:bodyPr anchor="ctr">
            <a:normAutofit/>
          </a:bodyPr>
          <a:lstStyle/>
          <a:p>
            <a:pPr marL="0" indent="0">
              <a:buNone/>
              <a:defRPr/>
            </a:pPr>
            <a:r>
              <a:rPr lang="en-GB" sz="3600">
                <a:solidFill>
                  <a:schemeClr val="bg1"/>
                </a:solidFill>
              </a:rPr>
              <a:t>Black children are over four times more likely to be arrested than White children, and they are given a custodial sentence at higher rates than White children (28% of the youth custody population).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B533A0FD-687D-5D5A-EFA3-35FFF07E5EE5}"/>
              </a:ext>
            </a:extLst>
          </p:cNvPr>
          <p:cNvSpPr>
            <a:spLocks noGrp="1"/>
          </p:cNvSpPr>
          <p:nvPr>
            <p:ph type="title"/>
          </p:nvPr>
        </p:nvSpPr>
        <p:spPr>
          <a:xfrm>
            <a:off x="1014141" y="1450655"/>
            <a:ext cx="3932030" cy="3956690"/>
          </a:xfrm>
        </p:spPr>
        <p:txBody>
          <a:bodyPr anchor="ctr">
            <a:normAutofit/>
          </a:bodyPr>
          <a:lstStyle/>
          <a:p>
            <a:pPr>
              <a:defRPr/>
            </a:pPr>
            <a:r>
              <a:rPr lang="en-GB" sz="3600">
                <a:solidFill>
                  <a:schemeClr val="bg1"/>
                </a:solidFill>
              </a:rPr>
              <a:t>Becoming anti-racist matters because…</a:t>
            </a:r>
          </a:p>
        </p:txBody>
      </p:sp>
      <p:cxnSp>
        <p:nvCxnSpPr>
          <p:cNvPr id="12" name="Straight Connector 11">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12EF7DA9-1D5E-3ABA-6BDE-408E49312918}"/>
              </a:ext>
            </a:extLst>
          </p:cNvPr>
          <p:cNvSpPr>
            <a:spLocks noGrp="1"/>
          </p:cNvSpPr>
          <p:nvPr>
            <p:ph idx="1"/>
          </p:nvPr>
        </p:nvSpPr>
        <p:spPr>
          <a:xfrm>
            <a:off x="6096000" y="1108061"/>
            <a:ext cx="5008901" cy="4571972"/>
          </a:xfrm>
        </p:spPr>
        <p:txBody>
          <a:bodyPr anchor="ctr">
            <a:normAutofit/>
          </a:bodyPr>
          <a:lstStyle/>
          <a:p>
            <a:pPr marL="0" indent="0">
              <a:buNone/>
              <a:defRPr/>
            </a:pPr>
            <a:r>
              <a:rPr lang="en-GB" sz="3600">
                <a:solidFill>
                  <a:schemeClr val="bg1"/>
                </a:solidFill>
              </a:rPr>
              <a:t>Black people are 9.5 times more likely to be stopped and searched, and 5 times more likely to have force used on them than their White counterparts.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AC0C448C-9856-2A11-CB96-42699303086F}"/>
              </a:ext>
            </a:extLst>
          </p:cNvPr>
          <p:cNvSpPr>
            <a:spLocks noGrp="1"/>
          </p:cNvSpPr>
          <p:nvPr>
            <p:ph type="title"/>
          </p:nvPr>
        </p:nvSpPr>
        <p:spPr>
          <a:xfrm>
            <a:off x="1014141" y="1450655"/>
            <a:ext cx="3932030" cy="3956690"/>
          </a:xfrm>
        </p:spPr>
        <p:txBody>
          <a:bodyPr anchor="ctr">
            <a:normAutofit/>
          </a:bodyPr>
          <a:lstStyle/>
          <a:p>
            <a:pPr>
              <a:defRPr/>
            </a:pPr>
            <a:r>
              <a:rPr lang="en-GB" sz="3600">
                <a:solidFill>
                  <a:schemeClr val="bg1"/>
                </a:solidFill>
              </a:rPr>
              <a:t>Becoming anti-racist matters because…</a:t>
            </a:r>
          </a:p>
        </p:txBody>
      </p:sp>
      <p:cxnSp>
        <p:nvCxnSpPr>
          <p:cNvPr id="12" name="Straight Connector 11">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379EEE4-703D-C056-B08B-47B5D718E66E}"/>
              </a:ext>
            </a:extLst>
          </p:cNvPr>
          <p:cNvSpPr>
            <a:spLocks noGrp="1"/>
          </p:cNvSpPr>
          <p:nvPr>
            <p:ph idx="1"/>
          </p:nvPr>
        </p:nvSpPr>
        <p:spPr>
          <a:xfrm>
            <a:off x="6096000" y="1108061"/>
            <a:ext cx="5008901" cy="4571972"/>
          </a:xfrm>
        </p:spPr>
        <p:txBody>
          <a:bodyPr anchor="ctr">
            <a:normAutofit/>
          </a:bodyPr>
          <a:lstStyle/>
          <a:p>
            <a:pPr marL="0" indent="0">
              <a:buNone/>
              <a:defRPr/>
            </a:pPr>
            <a:r>
              <a:rPr lang="en-GB" sz="3600">
                <a:solidFill>
                  <a:schemeClr val="bg1"/>
                </a:solidFill>
              </a:rPr>
              <a:t>Black people are 4 times more likely to be detained under the Mental Health Act relative to the general population.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7C8B69F-0F53-34AD-5C4C-55E430869B88}"/>
              </a:ext>
            </a:extLst>
          </p:cNvPr>
          <p:cNvSpPr>
            <a:spLocks noGrp="1"/>
          </p:cNvSpPr>
          <p:nvPr>
            <p:ph type="title"/>
          </p:nvPr>
        </p:nvSpPr>
        <p:spPr>
          <a:xfrm>
            <a:off x="1014141" y="1450655"/>
            <a:ext cx="3932030" cy="3956690"/>
          </a:xfrm>
        </p:spPr>
        <p:txBody>
          <a:bodyPr anchor="ctr">
            <a:normAutofit/>
          </a:bodyPr>
          <a:lstStyle/>
          <a:p>
            <a:pPr>
              <a:defRPr/>
            </a:pPr>
            <a:r>
              <a:rPr lang="en-GB" sz="3600">
                <a:solidFill>
                  <a:schemeClr val="bg1"/>
                </a:solidFill>
              </a:rPr>
              <a:t>But …there is hope</a:t>
            </a:r>
          </a:p>
        </p:txBody>
      </p:sp>
      <p:cxnSp>
        <p:nvCxnSpPr>
          <p:cNvPr id="18" name="Straight Connector 17">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709B27A1-3020-53F8-EB73-FEB9B3F658EF}"/>
              </a:ext>
            </a:extLst>
          </p:cNvPr>
          <p:cNvSpPr>
            <a:spLocks noGrp="1"/>
          </p:cNvSpPr>
          <p:nvPr>
            <p:ph idx="1"/>
          </p:nvPr>
        </p:nvSpPr>
        <p:spPr>
          <a:xfrm>
            <a:off x="6096000" y="1108061"/>
            <a:ext cx="5008901" cy="4571972"/>
          </a:xfrm>
        </p:spPr>
        <p:txBody>
          <a:bodyPr anchor="ctr">
            <a:noAutofit/>
          </a:bodyPr>
          <a:lstStyle/>
          <a:p>
            <a:pPr marL="0" indent="0">
              <a:buNone/>
              <a:defRPr/>
            </a:pPr>
            <a:r>
              <a:rPr lang="en-GB" sz="3600">
                <a:solidFill>
                  <a:schemeClr val="bg1"/>
                </a:solidFill>
              </a:rPr>
              <a:t>“We have all the tools needed to reform our ways of thinking, fix the inequalities and end the discriminations [by] choosing empathy over hatred…humanism over tribalism…”</a:t>
            </a:r>
          </a:p>
          <a:p>
            <a:pPr marL="0" indent="0">
              <a:buNone/>
              <a:defRPr/>
            </a:pPr>
            <a:r>
              <a:rPr lang="en-GB" sz="3600" i="1" err="1">
                <a:solidFill>
                  <a:schemeClr val="bg1"/>
                </a:solidFill>
              </a:rPr>
              <a:t>Elif</a:t>
            </a:r>
            <a:r>
              <a:rPr lang="en-GB" sz="3600" i="1">
                <a:solidFill>
                  <a:schemeClr val="bg1"/>
                </a:solidFill>
              </a:rPr>
              <a:t> </a:t>
            </a:r>
            <a:r>
              <a:rPr lang="en-GB" sz="3600" i="1" err="1">
                <a:solidFill>
                  <a:schemeClr val="bg1"/>
                </a:solidFill>
              </a:rPr>
              <a:t>Shafak</a:t>
            </a:r>
            <a:r>
              <a:rPr lang="en-GB" sz="3600" i="1">
                <a:solidFill>
                  <a:schemeClr val="bg1"/>
                </a:solidFill>
              </a:rPr>
              <a:t>, 2020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66CDF5B-4BE8-AFE7-A8CC-590DE38EDAA4}"/>
              </a:ext>
            </a:extLst>
          </p:cNvPr>
          <p:cNvSpPr>
            <a:spLocks noGrp="1"/>
          </p:cNvSpPr>
          <p:nvPr>
            <p:ph idx="1"/>
          </p:nvPr>
        </p:nvSpPr>
        <p:spPr>
          <a:xfrm>
            <a:off x="1392667" y="2398957"/>
            <a:ext cx="9406666" cy="3526144"/>
          </a:xfrm>
        </p:spPr>
        <p:txBody>
          <a:bodyPr>
            <a:noAutofit/>
          </a:bodyPr>
          <a:lstStyle/>
          <a:p>
            <a:pPr marL="0" indent="0">
              <a:buNone/>
              <a:defRPr/>
            </a:pPr>
            <a:r>
              <a:rPr lang="en-GB" sz="3600">
                <a:solidFill>
                  <a:schemeClr val="bg1"/>
                </a:solidFill>
              </a:rPr>
              <a:t>“At the same time…we shouldn’t forget to look within, critically examine our own assumptions and hidden stereotypes, expand and soften our hearts; and as we do all that, we must go on and continue working just as others have before us”</a:t>
            </a:r>
          </a:p>
          <a:p>
            <a:pPr marL="0" indent="0">
              <a:buNone/>
              <a:defRPr/>
            </a:pPr>
            <a:endParaRPr lang="en-GB" sz="3600">
              <a:solidFill>
                <a:schemeClr val="bg1"/>
              </a:solidFill>
            </a:endParaRPr>
          </a:p>
          <a:p>
            <a:pPr marL="0" indent="0">
              <a:buNone/>
              <a:defRPr/>
            </a:pPr>
            <a:r>
              <a:rPr lang="en-GB" sz="3600" i="1" err="1">
                <a:solidFill>
                  <a:schemeClr val="bg1"/>
                </a:solidFill>
              </a:rPr>
              <a:t>Elif</a:t>
            </a:r>
            <a:r>
              <a:rPr lang="en-GB" sz="3600" i="1">
                <a:solidFill>
                  <a:schemeClr val="bg1"/>
                </a:solidFill>
              </a:rPr>
              <a:t> </a:t>
            </a:r>
            <a:r>
              <a:rPr lang="en-GB" sz="3600" i="1" err="1">
                <a:solidFill>
                  <a:schemeClr val="bg1"/>
                </a:solidFill>
              </a:rPr>
              <a:t>Shafak</a:t>
            </a:r>
            <a:r>
              <a:rPr lang="en-GB" sz="3600" i="1">
                <a:solidFill>
                  <a:schemeClr val="bg1"/>
                </a:solidFill>
              </a:rPr>
              <a:t>, 2020</a:t>
            </a:r>
          </a:p>
        </p:txBody>
      </p:sp>
      <p:sp>
        <p:nvSpPr>
          <p:cNvPr id="13" name="Rectangle 1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63da656-5c75-4f6d-9461-4a3ce9a537cc}" enabled="1" method="Standard" siteId="{d9d3f5ac-f803-49be-949f-14a7074d74a7}" contentBits="1" removed="0"/>
</clbl:labelList>
</file>

<file path=docProps/app.xml><?xml version="1.0" encoding="utf-8"?>
<Properties xmlns="http://schemas.openxmlformats.org/officeDocument/2006/extended-properties" xmlns:vt="http://schemas.openxmlformats.org/officeDocument/2006/docPropsVTypes">
  <TotalTime>0</TotalTime>
  <Words>2385</Words>
  <Application>Microsoft Office PowerPoint</Application>
  <PresentationFormat>Widescreen</PresentationFormat>
  <Paragraphs>232</Paragraphs>
  <Slides>43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Franklin Gothic Book</vt:lpstr>
      <vt:lpstr>Office Theme</vt:lpstr>
      <vt:lpstr>Becoming an anti-racist team: leadership support for the journey</vt:lpstr>
      <vt:lpstr>Becoming anti-racist matters because…</vt:lpstr>
      <vt:lpstr>Becoming anti-racist matters because…</vt:lpstr>
      <vt:lpstr>Becoming anti-racist matters because…</vt:lpstr>
      <vt:lpstr>Becoming anti-racist matters because…</vt:lpstr>
      <vt:lpstr>Becoming anti-racist matters because…</vt:lpstr>
      <vt:lpstr>Becoming anti-racist matters because…</vt:lpstr>
      <vt:lpstr>But …there is hope</vt:lpstr>
      <vt:lpstr>PowerPoint Presentation</vt:lpstr>
      <vt:lpstr>Outline of the day: a collection of stories… (copies on the tables)</vt:lpstr>
      <vt:lpstr>How are we going to safely work and grow together?</vt:lpstr>
      <vt:lpstr>If anti-racism was an entity of its own…what word comes to mind to describe your relationship to it? </vt:lpstr>
      <vt:lpstr>Our journeys towards becoming an Anti-racist service </vt:lpstr>
      <vt:lpstr>Getting started…</vt:lpstr>
      <vt:lpstr>Hopes and Dreams</vt:lpstr>
      <vt:lpstr>‘Change Moments’</vt:lpstr>
      <vt:lpstr>Challenges - it hasn’t all been plain sailing</vt:lpstr>
      <vt:lpstr>Staying strong and committed</vt:lpstr>
      <vt:lpstr>Let’s celebrate!</vt:lpstr>
      <vt:lpstr>PowerPoint Presentation</vt:lpstr>
      <vt:lpstr>‘The Journey’ </vt:lpstr>
      <vt:lpstr>Consultation</vt:lpstr>
      <vt:lpstr>Assessment</vt:lpstr>
      <vt:lpstr>Intervention and Reports</vt:lpstr>
      <vt:lpstr>service user feedback</vt:lpstr>
      <vt:lpstr>Transcultural Supervision (Mo):  Working together in a culturally sensitive way  (Anti-Discriminatory Practice  - standing item on the Supervision agenda):</vt:lpstr>
      <vt:lpstr>Reflective spaces – The Wandsworth approach</vt:lpstr>
      <vt:lpstr>Reflective spaces – The Wandsworth approach</vt:lpstr>
      <vt:lpstr>Evaluating cultural competence in the EPT (Munoz, 2009), Anderson (2020) </vt:lpstr>
      <vt:lpstr>CPD </vt:lpstr>
      <vt:lpstr>PowerPoint Presentation</vt:lpstr>
      <vt:lpstr>Line Management and Appraisal </vt:lpstr>
      <vt:lpstr>       Line management and Appraisal Wandsworth SCPS Appraisal Form 2023-24  </vt:lpstr>
      <vt:lpstr>PowerPoint Presentation</vt:lpstr>
      <vt:lpstr>Policies</vt:lpstr>
      <vt:lpstr>Policies</vt:lpstr>
      <vt:lpstr>Policies </vt:lpstr>
      <vt:lpstr>  Data: SVR monitoring  using 2021 Census for Barnet  </vt:lpstr>
      <vt:lpstr>Representation on LA Boards </vt:lpstr>
      <vt:lpstr>Accountability at LA level </vt:lpstr>
      <vt:lpstr>EEA board </vt:lpstr>
      <vt:lpstr>Mapping out our reflections</vt:lpstr>
      <vt:lpstr>Drawing a close to the 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an anti-racist team: leadership support for the journey</dc:title>
  <dc:creator>Theodora Theodoratou</dc:creator>
  <cp:lastModifiedBy>Theodora Theodoratou</cp:lastModifiedBy>
  <cp:revision>1</cp:revision>
  <dcterms:created xsi:type="dcterms:W3CDTF">2023-11-18T16:19:11Z</dcterms:created>
  <dcterms:modified xsi:type="dcterms:W3CDTF">2023-11-27T21:54:20Z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vt:lpwstr>
  </property>
  <property fmtid="{D5CDD505-2E9C-101B-9397-08002B2CF9AE}" pid="3" name="ClassificationContentMarkingHeaderText">
    <vt:lpwstr>Official</vt:lpwstr>
  </property>
</Properties>
</file>